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160"/>
    <a:srgbClr val="AEB9BF"/>
    <a:srgbClr val="032030"/>
    <a:srgbClr val="074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89FF9-AFDE-46EB-B4F1-2C94548C2AFD}" v="4" dt="2025-02-24T01:40:23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9BD5797D-041C-4F71-AF03-D2D7E3A5E513}"/>
    <pc:docChg chg="undo redo custSel addSld delSld modSld">
      <pc:chgData name="Alon Pinheiro" userId="68d1182545d76c74" providerId="LiveId" clId="{9BD5797D-041C-4F71-AF03-D2D7E3A5E513}" dt="2022-01-10T22:41:00.050" v="734" actId="14100"/>
      <pc:docMkLst>
        <pc:docMk/>
      </pc:docMkLst>
      <pc:sldChg chg="new del">
        <pc:chgData name="Alon Pinheiro" userId="68d1182545d76c74" providerId="LiveId" clId="{9BD5797D-041C-4F71-AF03-D2D7E3A5E513}" dt="2022-01-05T17:47:21.753" v="2" actId="47"/>
        <pc:sldMkLst>
          <pc:docMk/>
          <pc:sldMk cId="3082966776" sldId="256"/>
        </pc:sldMkLst>
      </pc:sldChg>
      <pc:sldChg chg="addSp delSp modSp add mod">
        <pc:chgData name="Alon Pinheiro" userId="68d1182545d76c74" providerId="LiveId" clId="{9BD5797D-041C-4F71-AF03-D2D7E3A5E513}" dt="2022-01-06T19:33:10.747" v="479" actId="1037"/>
        <pc:sldMkLst>
          <pc:docMk/>
          <pc:sldMk cId="4286658464" sldId="284"/>
        </pc:sldMkLst>
      </pc:sldChg>
      <pc:sldChg chg="addSp delSp modSp new mod">
        <pc:chgData name="Alon Pinheiro" userId="68d1182545d76c74" providerId="LiveId" clId="{9BD5797D-041C-4F71-AF03-D2D7E3A5E513}" dt="2022-01-06T22:26:31.859" v="617" actId="1036"/>
        <pc:sldMkLst>
          <pc:docMk/>
          <pc:sldMk cId="4060334334" sldId="285"/>
        </pc:sldMkLst>
      </pc:sldChg>
      <pc:sldChg chg="addSp delSp modSp add mod">
        <pc:chgData name="Alon Pinheiro" userId="68d1182545d76c74" providerId="LiveId" clId="{9BD5797D-041C-4F71-AF03-D2D7E3A5E513}" dt="2022-01-10T22:41:00.050" v="734" actId="14100"/>
        <pc:sldMkLst>
          <pc:docMk/>
          <pc:sldMk cId="395940179" sldId="286"/>
        </pc:sldMkLst>
      </pc:sldChg>
    </pc:docChg>
  </pc:docChgLst>
  <pc:docChgLst>
    <pc:chgData name="Alon Pinheiro" userId="4501e3c9-5ef7-40cc-a0c2-9ea35ef4d3fb" providerId="ADAL" clId="{9B98EC1C-004F-425E-BB3F-7B3FB27D4FE2}"/>
    <pc:docChg chg="undo custSel modSld">
      <pc:chgData name="Alon Pinheiro" userId="4501e3c9-5ef7-40cc-a0c2-9ea35ef4d3fb" providerId="ADAL" clId="{9B98EC1C-004F-425E-BB3F-7B3FB27D4FE2}" dt="2022-01-11T17:39:02.247" v="24" actId="1076"/>
      <pc:docMkLst>
        <pc:docMk/>
      </pc:docMkLst>
      <pc:sldChg chg="delSp modSp mod">
        <pc:chgData name="Alon Pinheiro" userId="4501e3c9-5ef7-40cc-a0c2-9ea35ef4d3fb" providerId="ADAL" clId="{9B98EC1C-004F-425E-BB3F-7B3FB27D4FE2}" dt="2022-01-11T17:39:02.247" v="24" actId="1076"/>
        <pc:sldMkLst>
          <pc:docMk/>
          <pc:sldMk cId="395940179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C85BC-1091-48F5-947D-258664E1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ED7E3-1D00-452D-8BB4-22B29AA8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0EB5-FCB0-4F5F-A5F9-5139DD0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1BE-0C29-49B0-8188-4ABB4C8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FB15F-9735-45D1-958E-E564635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9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BA4D-6223-4B43-AF9B-A91CB5D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5E612-5722-496D-A519-6D07001B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F54AE-E387-4AE8-B3FB-DEDE602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89E8B-2A11-4FE5-B85B-009DFA5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C4C23-EFD3-4DD5-9FD9-3839A55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E7A52-C3CB-456F-9CB1-101025C3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24D04-F6DF-4B6B-AB76-C5AF0ED4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A495F-69FF-4DA6-97A0-D04D3C6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A4393-EED3-4CD0-B273-8A5AB2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28954-4C62-4797-AD6B-FBED7F4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47F05-D6B4-472D-BE89-951F09E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4F7CC-87A5-4082-8734-77BEE8F6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F3CCF-8205-4EB6-A6ED-BAEC86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AB6A-68A6-457D-B877-4676C3F1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F450B-04E6-4345-967F-2E3B0D9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937E-A127-4B55-9D69-CEA3664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0052-0AF6-4510-86B4-F0EEB7BE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3FEEA-1040-42C6-A964-A8C974E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CABE1-AB14-49D3-B72B-E46760EF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AEE13-FECF-4C9A-866A-71E7FB1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3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106-D17D-47B0-9B01-A64FE6B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54ADD-EF9B-4B06-8B00-B91207A9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2B300-C895-452A-993A-460A1F6D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C5FA8-FC05-46C8-9D5B-90F6036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DDF6A-0C3E-4564-9237-A001B37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3D19-CE40-48ED-87BC-4E7E34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E421-E3D9-4CAA-BFB7-BD8D550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545A4-0B5D-4510-A38C-860FF3D7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4AB20-785E-4D6E-AC26-B11B6AF5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5DFEF-B9C3-4C4D-AE4E-CD321FF1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9E59E3-1A92-4CC2-9B5D-907DF5A0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5687B-AAD3-45B1-B96B-9EE7FE3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70EC9-DE96-42F8-B72E-2C528B9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16A6F-FE43-4303-B8E6-7798F0B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FFD4-D2BB-440D-8198-9DAB0E9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CCFC21-8FB8-4CF5-AB44-70DCD1B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73F50-D1CD-4803-BDE3-3617E6F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AA105-445F-4F3A-876E-6904D4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BD8FE3-0B1E-4EB1-9D81-1B453E2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89C296-C6E7-4BBC-9D9E-ADB046E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C388F-1FA9-4BF5-8534-917E32A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5E50-3ADE-4C3C-8176-66E35757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37C10-BA54-4C99-81A0-379ADDD4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60F285-3309-44A5-BB1B-DFE5C35F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5589D-B226-499A-8F7D-4D580CCA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614AB-BF92-42E3-B23E-D06E353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BB5B5-B360-4F43-B9D6-6E87E85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2D9B-96CA-44CF-B78B-B6D29BE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ED88D3-323E-4FA0-A3FD-9115664BC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55E1B-54A7-463F-B0DC-65685A95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C1884-E5FD-4D6F-8357-8E7F133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7F843-C4E3-4826-B69C-E656295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93AD0-A352-4836-B98B-0991794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11EF18-A50F-46F7-B5E9-6C6646E5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2F335-818E-456B-9E04-983D7392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68A7E-8954-4723-ACA9-DFD2097E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C0B-A9A7-4C5D-8BDE-EF82399B6528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641E0-C34E-44A8-B008-7EA5768A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ED571-2E48-441D-99ED-D9834892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271336" y="233447"/>
            <a:ext cx="2290442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789107" y="233447"/>
            <a:ext cx="2598110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614546" y="233447"/>
            <a:ext cx="2427183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269057" y="233447"/>
            <a:ext cx="2666484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80" y="1146746"/>
            <a:ext cx="6449568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3803269"/>
            <a:ext cx="6449568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4" y="329534"/>
            <a:ext cx="537935" cy="53793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D281A574-78D3-40CD-88BB-E9D73250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9" y="297592"/>
            <a:ext cx="637594" cy="6375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B9027E1-B9DC-434A-B544-6C2072E4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70" y="274603"/>
            <a:ext cx="635761" cy="63576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8" name="Imagem 37" descr="Desenho com traços pretos em fundo branco e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68E904-7C75-4CAF-A941-4709CCBF7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311624"/>
            <a:ext cx="546987" cy="5469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ED4CF92E-6A93-4034-8332-8F7F34428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51" y="311624"/>
            <a:ext cx="546987" cy="5469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12F79F75-892B-49F1-B1D1-A564F058E99A}"/>
              </a:ext>
            </a:extLst>
          </p:cNvPr>
          <p:cNvGrpSpPr/>
          <p:nvPr/>
        </p:nvGrpSpPr>
        <p:grpSpPr>
          <a:xfrm>
            <a:off x="84831" y="3838854"/>
            <a:ext cx="3733106" cy="2488736"/>
            <a:chOff x="1809750" y="3710260"/>
            <a:chExt cx="3864358" cy="2576239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4161B5A-1BDC-40F3-8E2A-D129AF103973}"/>
                </a:ext>
              </a:extLst>
            </p:cNvPr>
            <p:cNvSpPr/>
            <p:nvPr/>
          </p:nvSpPr>
          <p:spPr>
            <a:xfrm>
              <a:off x="1809750" y="3710260"/>
              <a:ext cx="3864358" cy="2576239"/>
            </a:xfrm>
            <a:custGeom>
              <a:avLst/>
              <a:gdLst>
                <a:gd name="connsiteX0" fmla="*/ 0 w 3864358"/>
                <a:gd name="connsiteY0" fmla="*/ 0 h 2576239"/>
                <a:gd name="connsiteX1" fmla="*/ 3864358 w 3864358"/>
                <a:gd name="connsiteY1" fmla="*/ 0 h 2576239"/>
                <a:gd name="connsiteX2" fmla="*/ 3864358 w 3864358"/>
                <a:gd name="connsiteY2" fmla="*/ 2576239 h 2576239"/>
                <a:gd name="connsiteX3" fmla="*/ 0 w 3864358"/>
                <a:gd name="connsiteY3" fmla="*/ 2576239 h 25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358" h="2576239">
                  <a:moveTo>
                    <a:pt x="0" y="0"/>
                  </a:moveTo>
                  <a:lnTo>
                    <a:pt x="3864358" y="0"/>
                  </a:lnTo>
                  <a:lnTo>
                    <a:pt x="3864358" y="2576239"/>
                  </a:lnTo>
                  <a:lnTo>
                    <a:pt x="0" y="2576239"/>
                  </a:lnTo>
                  <a:close/>
                </a:path>
              </a:pathLst>
            </a:custGeom>
            <a:no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93F0FFA-4279-4F8A-8D76-F9084051D676}"/>
                </a:ext>
              </a:extLst>
            </p:cNvPr>
            <p:cNvSpPr/>
            <p:nvPr/>
          </p:nvSpPr>
          <p:spPr>
            <a:xfrm>
              <a:off x="2708072" y="4340495"/>
              <a:ext cx="2049458" cy="1554688"/>
            </a:xfrm>
            <a:custGeom>
              <a:avLst/>
              <a:gdLst>
                <a:gd name="connsiteX0" fmla="*/ 2049165 w 2049458"/>
                <a:gd name="connsiteY0" fmla="*/ 905366 h 1554688"/>
                <a:gd name="connsiteX1" fmla="*/ 904057 w 2049458"/>
                <a:gd name="connsiteY1" fmla="*/ 1511250 h 1554688"/>
                <a:gd name="connsiteX2" fmla="*/ 405151 w 2049458"/>
                <a:gd name="connsiteY2" fmla="*/ 1060477 h 1554688"/>
                <a:gd name="connsiteX3" fmla="*/ 22395 w 2049458"/>
                <a:gd name="connsiteY3" fmla="*/ 671319 h 1554688"/>
                <a:gd name="connsiteX4" fmla="*/ 85144 w 2049458"/>
                <a:gd name="connsiteY4" fmla="*/ 249348 h 1554688"/>
                <a:gd name="connsiteX5" fmla="*/ 994779 w 2049458"/>
                <a:gd name="connsiteY5" fmla="*/ 223238 h 1554688"/>
                <a:gd name="connsiteX6" fmla="*/ 2049165 w 2049458"/>
                <a:gd name="connsiteY6" fmla="*/ 905366 h 155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458" h="1554688">
                  <a:moveTo>
                    <a:pt x="2049165" y="905366"/>
                  </a:moveTo>
                  <a:cubicBezTo>
                    <a:pt x="2063579" y="1171015"/>
                    <a:pt x="1544214" y="1711183"/>
                    <a:pt x="904057" y="1511250"/>
                  </a:cubicBezTo>
                  <a:cubicBezTo>
                    <a:pt x="606326" y="1418252"/>
                    <a:pt x="631547" y="1263901"/>
                    <a:pt x="405151" y="1060477"/>
                  </a:cubicBezTo>
                  <a:cubicBezTo>
                    <a:pt x="270208" y="939235"/>
                    <a:pt x="76320" y="847555"/>
                    <a:pt x="22395" y="671319"/>
                  </a:cubicBezTo>
                  <a:cubicBezTo>
                    <a:pt x="-24192" y="519200"/>
                    <a:pt x="4379" y="355699"/>
                    <a:pt x="85144" y="249348"/>
                  </a:cubicBezTo>
                  <a:cubicBezTo>
                    <a:pt x="266782" y="10179"/>
                    <a:pt x="633471" y="-153597"/>
                    <a:pt x="994779" y="223238"/>
                  </a:cubicBezTo>
                  <a:cubicBezTo>
                    <a:pt x="1356084" y="600073"/>
                    <a:pt x="2011904" y="220232"/>
                    <a:pt x="2049165" y="905366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9565DAB-8DC2-4C3C-8984-845481A9AA62}"/>
                </a:ext>
              </a:extLst>
            </p:cNvPr>
            <p:cNvSpPr/>
            <p:nvPr/>
          </p:nvSpPr>
          <p:spPr>
            <a:xfrm>
              <a:off x="3534840" y="4020707"/>
              <a:ext cx="1054082" cy="648426"/>
            </a:xfrm>
            <a:custGeom>
              <a:avLst/>
              <a:gdLst>
                <a:gd name="connsiteX0" fmla="*/ 1040712 w 1054082"/>
                <a:gd name="connsiteY0" fmla="*/ 557973 h 648426"/>
                <a:gd name="connsiteX1" fmla="*/ 707926 w 1054082"/>
                <a:gd name="connsiteY1" fmla="*/ 641967 h 648426"/>
                <a:gd name="connsiteX2" fmla="*/ 326188 w 1054082"/>
                <a:gd name="connsiteY2" fmla="*/ 547969 h 648426"/>
                <a:gd name="connsiteX3" fmla="*/ 108774 w 1054082"/>
                <a:gd name="connsiteY3" fmla="*/ 364639 h 648426"/>
                <a:gd name="connsiteX4" fmla="*/ 10448 w 1054082"/>
                <a:gd name="connsiteY4" fmla="*/ 131550 h 648426"/>
                <a:gd name="connsiteX5" fmla="*/ 680214 w 1054082"/>
                <a:gd name="connsiteY5" fmla="*/ 80016 h 648426"/>
                <a:gd name="connsiteX6" fmla="*/ 1040712 w 1054082"/>
                <a:gd name="connsiteY6" fmla="*/ 557973 h 6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082" h="648426">
                  <a:moveTo>
                    <a:pt x="1040712" y="557973"/>
                  </a:moveTo>
                  <a:cubicBezTo>
                    <a:pt x="991033" y="646634"/>
                    <a:pt x="882230" y="658816"/>
                    <a:pt x="707926" y="641967"/>
                  </a:cubicBezTo>
                  <a:cubicBezTo>
                    <a:pt x="576834" y="629270"/>
                    <a:pt x="457288" y="619446"/>
                    <a:pt x="326188" y="547969"/>
                  </a:cubicBezTo>
                  <a:cubicBezTo>
                    <a:pt x="234426" y="497977"/>
                    <a:pt x="161789" y="430333"/>
                    <a:pt x="108774" y="364639"/>
                  </a:cubicBezTo>
                  <a:cubicBezTo>
                    <a:pt x="51324" y="293471"/>
                    <a:pt x="-28861" y="212246"/>
                    <a:pt x="10448" y="131550"/>
                  </a:cubicBezTo>
                  <a:cubicBezTo>
                    <a:pt x="64467" y="20703"/>
                    <a:pt x="376866" y="-72660"/>
                    <a:pt x="680214" y="80016"/>
                  </a:cubicBezTo>
                  <a:cubicBezTo>
                    <a:pt x="1013446" y="247777"/>
                    <a:pt x="1089308" y="471317"/>
                    <a:pt x="1040712" y="557973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2C7CC74-F726-400D-BBC7-D3E1E22BD1D0}"/>
                </a:ext>
              </a:extLst>
            </p:cNvPr>
            <p:cNvSpPr/>
            <p:nvPr/>
          </p:nvSpPr>
          <p:spPr>
            <a:xfrm>
              <a:off x="2759205" y="4109577"/>
              <a:ext cx="1108555" cy="1108551"/>
            </a:xfrm>
            <a:custGeom>
              <a:avLst/>
              <a:gdLst>
                <a:gd name="connsiteX0" fmla="*/ 0 w 1108555"/>
                <a:gd name="connsiteY0" fmla="*/ 554278 h 1108551"/>
                <a:gd name="connsiteX1" fmla="*/ 554278 w 1108555"/>
                <a:gd name="connsiteY1" fmla="*/ 0 h 1108551"/>
                <a:gd name="connsiteX2" fmla="*/ 1108556 w 1108555"/>
                <a:gd name="connsiteY2" fmla="*/ 554278 h 1108551"/>
                <a:gd name="connsiteX3" fmla="*/ 554278 w 1108555"/>
                <a:gd name="connsiteY3" fmla="*/ 1108551 h 1108551"/>
                <a:gd name="connsiteX4" fmla="*/ 0 w 1108555"/>
                <a:gd name="connsiteY4" fmla="*/ 554278 h 1108551"/>
                <a:gd name="connsiteX5" fmla="*/ 1077654 w 1108555"/>
                <a:gd name="connsiteY5" fmla="*/ 555008 h 1108551"/>
                <a:gd name="connsiteX6" fmla="*/ 662480 w 1108555"/>
                <a:gd name="connsiteY6" fmla="*/ 139830 h 1108551"/>
                <a:gd name="connsiteX7" fmla="*/ 247302 w 1108555"/>
                <a:gd name="connsiteY7" fmla="*/ 555008 h 1108551"/>
                <a:gd name="connsiteX8" fmla="*/ 662480 w 1108555"/>
                <a:gd name="connsiteY8" fmla="*/ 970182 h 1108551"/>
                <a:gd name="connsiteX9" fmla="*/ 1077654 w 1108555"/>
                <a:gd name="connsiteY9" fmla="*/ 555008 h 110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555" h="1108551">
                  <a:moveTo>
                    <a:pt x="0" y="554278"/>
                  </a:moveTo>
                  <a:cubicBezTo>
                    <a:pt x="0" y="248156"/>
                    <a:pt x="248160" y="0"/>
                    <a:pt x="554278" y="0"/>
                  </a:cubicBezTo>
                  <a:cubicBezTo>
                    <a:pt x="860395" y="0"/>
                    <a:pt x="1108556" y="248156"/>
                    <a:pt x="1108556" y="554278"/>
                  </a:cubicBezTo>
                  <a:cubicBezTo>
                    <a:pt x="1108556" y="860395"/>
                    <a:pt x="860395" y="1108551"/>
                    <a:pt x="554278" y="1108551"/>
                  </a:cubicBezTo>
                  <a:cubicBezTo>
                    <a:pt x="248160" y="1108551"/>
                    <a:pt x="0" y="860395"/>
                    <a:pt x="0" y="554278"/>
                  </a:cubicBezTo>
                  <a:close/>
                  <a:moveTo>
                    <a:pt x="1077654" y="555008"/>
                  </a:moveTo>
                  <a:cubicBezTo>
                    <a:pt x="1077654" y="325710"/>
                    <a:pt x="891774" y="139830"/>
                    <a:pt x="662480" y="139830"/>
                  </a:cubicBezTo>
                  <a:cubicBezTo>
                    <a:pt x="433182" y="139830"/>
                    <a:pt x="247302" y="325710"/>
                    <a:pt x="247302" y="555008"/>
                  </a:cubicBezTo>
                  <a:cubicBezTo>
                    <a:pt x="247302" y="784302"/>
                    <a:pt x="433182" y="970182"/>
                    <a:pt x="662480" y="970182"/>
                  </a:cubicBezTo>
                  <a:cubicBezTo>
                    <a:pt x="891774" y="970182"/>
                    <a:pt x="1077654" y="784302"/>
                    <a:pt x="1077654" y="555008"/>
                  </a:cubicBezTo>
                  <a:close/>
                </a:path>
              </a:pathLst>
            </a:custGeom>
            <a:solidFill>
              <a:srgbClr val="AEB9B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F32A6DC-2D80-42F5-B7E1-8399EA7E7B59}"/>
                </a:ext>
              </a:extLst>
            </p:cNvPr>
            <p:cNvSpPr/>
            <p:nvPr/>
          </p:nvSpPr>
          <p:spPr>
            <a:xfrm>
              <a:off x="3410285" y="4864943"/>
              <a:ext cx="128064" cy="128060"/>
            </a:xfrm>
            <a:custGeom>
              <a:avLst/>
              <a:gdLst>
                <a:gd name="connsiteX0" fmla="*/ 64033 w 128064"/>
                <a:gd name="connsiteY0" fmla="*/ 0 h 128060"/>
                <a:gd name="connsiteX1" fmla="*/ 128065 w 128064"/>
                <a:gd name="connsiteY1" fmla="*/ 64032 h 128060"/>
                <a:gd name="connsiteX2" fmla="*/ 64033 w 128064"/>
                <a:gd name="connsiteY2" fmla="*/ 128060 h 128060"/>
                <a:gd name="connsiteX3" fmla="*/ 0 w 128064"/>
                <a:gd name="connsiteY3" fmla="*/ 64032 h 128060"/>
                <a:gd name="connsiteX4" fmla="*/ 64033 w 128064"/>
                <a:gd name="connsiteY4" fmla="*/ 0 h 1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64" h="128060">
                  <a:moveTo>
                    <a:pt x="64033" y="0"/>
                  </a:moveTo>
                  <a:cubicBezTo>
                    <a:pt x="99396" y="0"/>
                    <a:pt x="128065" y="28665"/>
                    <a:pt x="128065" y="64032"/>
                  </a:cubicBezTo>
                  <a:cubicBezTo>
                    <a:pt x="128065" y="99396"/>
                    <a:pt x="99396" y="128060"/>
                    <a:pt x="64033" y="128060"/>
                  </a:cubicBezTo>
                  <a:cubicBezTo>
                    <a:pt x="28669" y="128060"/>
                    <a:pt x="0" y="99396"/>
                    <a:pt x="0" y="64032"/>
                  </a:cubicBezTo>
                  <a:cubicBezTo>
                    <a:pt x="0" y="28665"/>
                    <a:pt x="28669" y="0"/>
                    <a:pt x="64033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34A50D6F-E1E9-4DD3-87C1-C38ADB1FCDC2}"/>
                </a:ext>
              </a:extLst>
            </p:cNvPr>
            <p:cNvSpPr/>
            <p:nvPr/>
          </p:nvSpPr>
          <p:spPr>
            <a:xfrm rot="10800000" flipV="1">
              <a:off x="4708014" y="4551831"/>
              <a:ext cx="235476" cy="235476"/>
            </a:xfrm>
            <a:custGeom>
              <a:avLst/>
              <a:gdLst>
                <a:gd name="connsiteX0" fmla="*/ 236179 w 235476"/>
                <a:gd name="connsiteY0" fmla="*/ 117962 h 235476"/>
                <a:gd name="connsiteX1" fmla="*/ 118441 w 235476"/>
                <a:gd name="connsiteY1" fmla="*/ 235700 h 235476"/>
                <a:gd name="connsiteX2" fmla="*/ 702 w 235476"/>
                <a:gd name="connsiteY2" fmla="*/ 117962 h 235476"/>
                <a:gd name="connsiteX3" fmla="*/ 118441 w 235476"/>
                <a:gd name="connsiteY3" fmla="*/ 223 h 235476"/>
                <a:gd name="connsiteX4" fmla="*/ 236179 w 235476"/>
                <a:gd name="connsiteY4" fmla="*/ 117962 h 2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76" h="235476">
                  <a:moveTo>
                    <a:pt x="236179" y="117962"/>
                  </a:moveTo>
                  <a:cubicBezTo>
                    <a:pt x="236179" y="182987"/>
                    <a:pt x="183466" y="235700"/>
                    <a:pt x="118441" y="235700"/>
                  </a:cubicBezTo>
                  <a:cubicBezTo>
                    <a:pt x="53416" y="235700"/>
                    <a:pt x="702" y="182987"/>
                    <a:pt x="702" y="117962"/>
                  </a:cubicBezTo>
                  <a:cubicBezTo>
                    <a:pt x="702" y="52937"/>
                    <a:pt x="53416" y="223"/>
                    <a:pt x="118441" y="223"/>
                  </a:cubicBezTo>
                  <a:cubicBezTo>
                    <a:pt x="183466" y="223"/>
                    <a:pt x="236179" y="52937"/>
                    <a:pt x="236179" y="117962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36852014-CB98-4E90-A198-BFA9340EF14E}"/>
                </a:ext>
              </a:extLst>
            </p:cNvPr>
            <p:cNvSpPr/>
            <p:nvPr/>
          </p:nvSpPr>
          <p:spPr>
            <a:xfrm rot="10800000" flipV="1">
              <a:off x="4677962" y="4362907"/>
              <a:ext cx="77287" cy="77287"/>
            </a:xfrm>
            <a:custGeom>
              <a:avLst/>
              <a:gdLst>
                <a:gd name="connsiteX0" fmla="*/ 77964 w 77287"/>
                <a:gd name="connsiteY0" fmla="*/ 38805 h 77287"/>
                <a:gd name="connsiteX1" fmla="*/ 39321 w 77287"/>
                <a:gd name="connsiteY1" fmla="*/ 77448 h 77287"/>
                <a:gd name="connsiteX2" fmla="*/ 677 w 77287"/>
                <a:gd name="connsiteY2" fmla="*/ 38805 h 77287"/>
                <a:gd name="connsiteX3" fmla="*/ 39321 w 77287"/>
                <a:gd name="connsiteY3" fmla="*/ 161 h 77287"/>
                <a:gd name="connsiteX4" fmla="*/ 77964 w 77287"/>
                <a:gd name="connsiteY4" fmla="*/ 38805 h 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7" h="77287">
                  <a:moveTo>
                    <a:pt x="77964" y="38805"/>
                  </a:moveTo>
                  <a:cubicBezTo>
                    <a:pt x="77964" y="60147"/>
                    <a:pt x="60663" y="77448"/>
                    <a:pt x="39321" y="77448"/>
                  </a:cubicBezTo>
                  <a:cubicBezTo>
                    <a:pt x="17978" y="77448"/>
                    <a:pt x="677" y="60147"/>
                    <a:pt x="677" y="38805"/>
                  </a:cubicBezTo>
                  <a:cubicBezTo>
                    <a:pt x="677" y="17462"/>
                    <a:pt x="17978" y="161"/>
                    <a:pt x="39321" y="161"/>
                  </a:cubicBezTo>
                  <a:cubicBezTo>
                    <a:pt x="60663" y="161"/>
                    <a:pt x="77964" y="17462"/>
                    <a:pt x="77964" y="38805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6B32B58-27A8-4044-9762-55183A4A5196}"/>
                </a:ext>
              </a:extLst>
            </p:cNvPr>
            <p:cNvSpPr/>
            <p:nvPr/>
          </p:nvSpPr>
          <p:spPr>
            <a:xfrm rot="10800000" flipV="1">
              <a:off x="2990526" y="5556564"/>
              <a:ext cx="115930" cy="115930"/>
            </a:xfrm>
            <a:custGeom>
              <a:avLst/>
              <a:gdLst>
                <a:gd name="connsiteX0" fmla="*/ 116219 w 115930"/>
                <a:gd name="connsiteY0" fmla="*/ 58409 h 115930"/>
                <a:gd name="connsiteX1" fmla="*/ 58254 w 115930"/>
                <a:gd name="connsiteY1" fmla="*/ 116374 h 115930"/>
                <a:gd name="connsiteX2" fmla="*/ 289 w 115930"/>
                <a:gd name="connsiteY2" fmla="*/ 58409 h 115930"/>
                <a:gd name="connsiteX3" fmla="*/ 58254 w 115930"/>
                <a:gd name="connsiteY3" fmla="*/ 444 h 115930"/>
                <a:gd name="connsiteX4" fmla="*/ 116219 w 115930"/>
                <a:gd name="connsiteY4" fmla="*/ 58409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0" h="115930">
                  <a:moveTo>
                    <a:pt x="116219" y="58409"/>
                  </a:moveTo>
                  <a:cubicBezTo>
                    <a:pt x="116219" y="90422"/>
                    <a:pt x="90267" y="116374"/>
                    <a:pt x="58254" y="116374"/>
                  </a:cubicBezTo>
                  <a:cubicBezTo>
                    <a:pt x="26240" y="116374"/>
                    <a:pt x="289" y="90422"/>
                    <a:pt x="289" y="58409"/>
                  </a:cubicBezTo>
                  <a:cubicBezTo>
                    <a:pt x="289" y="26395"/>
                    <a:pt x="26240" y="444"/>
                    <a:pt x="58254" y="444"/>
                  </a:cubicBezTo>
                  <a:cubicBezTo>
                    <a:pt x="90267" y="444"/>
                    <a:pt x="116219" y="26395"/>
                    <a:pt x="116219" y="58409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391C8A51-72A4-4859-9D9D-CE1F936AD0D2}"/>
                </a:ext>
              </a:extLst>
            </p:cNvPr>
            <p:cNvSpPr/>
            <p:nvPr/>
          </p:nvSpPr>
          <p:spPr>
            <a:xfrm>
              <a:off x="4366004" y="5501301"/>
              <a:ext cx="102029" cy="549636"/>
            </a:xfrm>
            <a:custGeom>
              <a:avLst/>
              <a:gdLst>
                <a:gd name="connsiteX0" fmla="*/ 86099 w 102029"/>
                <a:gd name="connsiteY0" fmla="*/ 183 h 549636"/>
                <a:gd name="connsiteX1" fmla="*/ 65180 w 102029"/>
                <a:gd name="connsiteY1" fmla="*/ 15941 h 549636"/>
                <a:gd name="connsiteX2" fmla="*/ 65146 w 102029"/>
                <a:gd name="connsiteY2" fmla="*/ 16190 h 549636"/>
                <a:gd name="connsiteX3" fmla="*/ 147 w 102029"/>
                <a:gd name="connsiteY3" fmla="*/ 529158 h 549636"/>
                <a:gd name="connsiteX4" fmla="*/ 15888 w 102029"/>
                <a:gd name="connsiteY4" fmla="*/ 549489 h 549636"/>
                <a:gd name="connsiteX5" fmla="*/ 36219 w 102029"/>
                <a:gd name="connsiteY5" fmla="*/ 533752 h 549636"/>
                <a:gd name="connsiteX6" fmla="*/ 101879 w 102029"/>
                <a:gd name="connsiteY6" fmla="*/ 20870 h 549636"/>
                <a:gd name="connsiteX7" fmla="*/ 86099 w 102029"/>
                <a:gd name="connsiteY7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29" h="549636">
                  <a:moveTo>
                    <a:pt x="86099" y="183"/>
                  </a:moveTo>
                  <a:cubicBezTo>
                    <a:pt x="75970" y="-1242"/>
                    <a:pt x="66605" y="5812"/>
                    <a:pt x="65180" y="15941"/>
                  </a:cubicBezTo>
                  <a:cubicBezTo>
                    <a:pt x="65167" y="16023"/>
                    <a:pt x="65154" y="16109"/>
                    <a:pt x="65146" y="16190"/>
                  </a:cubicBezTo>
                  <a:lnTo>
                    <a:pt x="147" y="529158"/>
                  </a:lnTo>
                  <a:cubicBezTo>
                    <a:pt x="-1119" y="539120"/>
                    <a:pt x="5927" y="548222"/>
                    <a:pt x="15888" y="549489"/>
                  </a:cubicBezTo>
                  <a:cubicBezTo>
                    <a:pt x="25845" y="550760"/>
                    <a:pt x="34952" y="543714"/>
                    <a:pt x="36219" y="533752"/>
                  </a:cubicBezTo>
                  <a:lnTo>
                    <a:pt x="101879" y="20870"/>
                  </a:lnTo>
                  <a:cubicBezTo>
                    <a:pt x="103162" y="10819"/>
                    <a:pt x="96133" y="1600"/>
                    <a:pt x="86099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C519D79-CC3C-4056-8BB6-F9D19E9C135A}"/>
                </a:ext>
              </a:extLst>
            </p:cNvPr>
            <p:cNvSpPr/>
            <p:nvPr/>
          </p:nvSpPr>
          <p:spPr>
            <a:xfrm>
              <a:off x="4162344" y="5501301"/>
              <a:ext cx="581785" cy="549636"/>
            </a:xfrm>
            <a:custGeom>
              <a:avLst/>
              <a:gdLst>
                <a:gd name="connsiteX0" fmla="*/ 282323 w 581785"/>
                <a:gd name="connsiteY0" fmla="*/ 183 h 549636"/>
                <a:gd name="connsiteX1" fmla="*/ 303242 w 581785"/>
                <a:gd name="connsiteY1" fmla="*/ 15941 h 549636"/>
                <a:gd name="connsiteX2" fmla="*/ 303276 w 581785"/>
                <a:gd name="connsiteY2" fmla="*/ 16190 h 549636"/>
                <a:gd name="connsiteX3" fmla="*/ 368275 w 581785"/>
                <a:gd name="connsiteY3" fmla="*/ 529158 h 549636"/>
                <a:gd name="connsiteX4" fmla="*/ 352534 w 581785"/>
                <a:gd name="connsiteY4" fmla="*/ 549489 h 549636"/>
                <a:gd name="connsiteX5" fmla="*/ 332203 w 581785"/>
                <a:gd name="connsiteY5" fmla="*/ 533752 h 549636"/>
                <a:gd name="connsiteX6" fmla="*/ 266543 w 581785"/>
                <a:gd name="connsiteY6" fmla="*/ 20870 h 549636"/>
                <a:gd name="connsiteX7" fmla="*/ 282323 w 581785"/>
                <a:gd name="connsiteY7" fmla="*/ 183 h 549636"/>
                <a:gd name="connsiteX8" fmla="*/ 86095 w 581785"/>
                <a:gd name="connsiteY8" fmla="*/ 183 h 549636"/>
                <a:gd name="connsiteX9" fmla="*/ 65180 w 581785"/>
                <a:gd name="connsiteY9" fmla="*/ 15937 h 549636"/>
                <a:gd name="connsiteX10" fmla="*/ 65146 w 581785"/>
                <a:gd name="connsiteY10" fmla="*/ 16190 h 549636"/>
                <a:gd name="connsiteX11" fmla="*/ 147 w 581785"/>
                <a:gd name="connsiteY11" fmla="*/ 529158 h 549636"/>
                <a:gd name="connsiteX12" fmla="*/ 15888 w 581785"/>
                <a:gd name="connsiteY12" fmla="*/ 549480 h 549636"/>
                <a:gd name="connsiteX13" fmla="*/ 18426 w 581785"/>
                <a:gd name="connsiteY13" fmla="*/ 549622 h 549636"/>
                <a:gd name="connsiteX14" fmla="*/ 36215 w 581785"/>
                <a:gd name="connsiteY14" fmla="*/ 533752 h 549636"/>
                <a:gd name="connsiteX15" fmla="*/ 101878 w 581785"/>
                <a:gd name="connsiteY15" fmla="*/ 20870 h 549636"/>
                <a:gd name="connsiteX16" fmla="*/ 86095 w 581785"/>
                <a:gd name="connsiteY16" fmla="*/ 183 h 549636"/>
                <a:gd name="connsiteX17" fmla="*/ 495687 w 581785"/>
                <a:gd name="connsiteY17" fmla="*/ 183 h 549636"/>
                <a:gd name="connsiteX18" fmla="*/ 516606 w 581785"/>
                <a:gd name="connsiteY18" fmla="*/ 15941 h 549636"/>
                <a:gd name="connsiteX19" fmla="*/ 516640 w 581785"/>
                <a:gd name="connsiteY19" fmla="*/ 16190 h 549636"/>
                <a:gd name="connsiteX20" fmla="*/ 581639 w 581785"/>
                <a:gd name="connsiteY20" fmla="*/ 529158 h 549636"/>
                <a:gd name="connsiteX21" fmla="*/ 565898 w 581785"/>
                <a:gd name="connsiteY21" fmla="*/ 549489 h 549636"/>
                <a:gd name="connsiteX22" fmla="*/ 545567 w 581785"/>
                <a:gd name="connsiteY22" fmla="*/ 533752 h 549636"/>
                <a:gd name="connsiteX23" fmla="*/ 479907 w 581785"/>
                <a:gd name="connsiteY23" fmla="*/ 20870 h 549636"/>
                <a:gd name="connsiteX24" fmla="*/ 495687 w 581785"/>
                <a:gd name="connsiteY24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785" h="549636">
                  <a:moveTo>
                    <a:pt x="282323" y="183"/>
                  </a:moveTo>
                  <a:cubicBezTo>
                    <a:pt x="292452" y="-1242"/>
                    <a:pt x="301816" y="5812"/>
                    <a:pt x="303242" y="15941"/>
                  </a:cubicBezTo>
                  <a:cubicBezTo>
                    <a:pt x="303255" y="16023"/>
                    <a:pt x="303267" y="16109"/>
                    <a:pt x="303276" y="16190"/>
                  </a:cubicBezTo>
                  <a:lnTo>
                    <a:pt x="368275" y="529158"/>
                  </a:lnTo>
                  <a:cubicBezTo>
                    <a:pt x="369541" y="539120"/>
                    <a:pt x="362495" y="548222"/>
                    <a:pt x="352534" y="549489"/>
                  </a:cubicBezTo>
                  <a:cubicBezTo>
                    <a:pt x="342576" y="550760"/>
                    <a:pt x="333470" y="543714"/>
                    <a:pt x="332203" y="533752"/>
                  </a:cubicBezTo>
                  <a:lnTo>
                    <a:pt x="266543" y="20870"/>
                  </a:lnTo>
                  <a:cubicBezTo>
                    <a:pt x="265259" y="10819"/>
                    <a:pt x="272288" y="1600"/>
                    <a:pt x="282323" y="183"/>
                  </a:cubicBezTo>
                  <a:close/>
                  <a:moveTo>
                    <a:pt x="86095" y="183"/>
                  </a:moveTo>
                  <a:cubicBezTo>
                    <a:pt x="75970" y="-1242"/>
                    <a:pt x="66606" y="5812"/>
                    <a:pt x="65180" y="15937"/>
                  </a:cubicBezTo>
                  <a:cubicBezTo>
                    <a:pt x="65167" y="16018"/>
                    <a:pt x="65158" y="16104"/>
                    <a:pt x="65146" y="16190"/>
                  </a:cubicBezTo>
                  <a:lnTo>
                    <a:pt x="147" y="529158"/>
                  </a:lnTo>
                  <a:cubicBezTo>
                    <a:pt x="-1119" y="539115"/>
                    <a:pt x="5931" y="548214"/>
                    <a:pt x="15888" y="549480"/>
                  </a:cubicBezTo>
                  <a:cubicBezTo>
                    <a:pt x="16730" y="549588"/>
                    <a:pt x="17575" y="549635"/>
                    <a:pt x="18426" y="549622"/>
                  </a:cubicBezTo>
                  <a:cubicBezTo>
                    <a:pt x="27481" y="549506"/>
                    <a:pt x="35068" y="542739"/>
                    <a:pt x="36215" y="533752"/>
                  </a:cubicBezTo>
                  <a:lnTo>
                    <a:pt x="101878" y="20870"/>
                  </a:lnTo>
                  <a:cubicBezTo>
                    <a:pt x="103162" y="10819"/>
                    <a:pt x="96129" y="1600"/>
                    <a:pt x="86095" y="183"/>
                  </a:cubicBezTo>
                  <a:close/>
                  <a:moveTo>
                    <a:pt x="495687" y="183"/>
                  </a:moveTo>
                  <a:cubicBezTo>
                    <a:pt x="505816" y="-1242"/>
                    <a:pt x="515180" y="5812"/>
                    <a:pt x="516606" y="15941"/>
                  </a:cubicBezTo>
                  <a:cubicBezTo>
                    <a:pt x="516618" y="16023"/>
                    <a:pt x="516632" y="16109"/>
                    <a:pt x="516640" y="16190"/>
                  </a:cubicBezTo>
                  <a:lnTo>
                    <a:pt x="581639" y="529158"/>
                  </a:lnTo>
                  <a:cubicBezTo>
                    <a:pt x="582905" y="539120"/>
                    <a:pt x="575859" y="548222"/>
                    <a:pt x="565898" y="549489"/>
                  </a:cubicBezTo>
                  <a:cubicBezTo>
                    <a:pt x="555941" y="550760"/>
                    <a:pt x="546834" y="543714"/>
                    <a:pt x="545567" y="533752"/>
                  </a:cubicBezTo>
                  <a:lnTo>
                    <a:pt x="479907" y="20870"/>
                  </a:lnTo>
                  <a:cubicBezTo>
                    <a:pt x="478619" y="10819"/>
                    <a:pt x="485652" y="1600"/>
                    <a:pt x="495687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D80EF3D-7434-4079-AAB1-0D380EF40964}"/>
                </a:ext>
              </a:extLst>
            </p:cNvPr>
            <p:cNvSpPr/>
            <p:nvPr/>
          </p:nvSpPr>
          <p:spPr>
            <a:xfrm>
              <a:off x="4145316" y="4955304"/>
              <a:ext cx="667650" cy="630384"/>
            </a:xfrm>
            <a:custGeom>
              <a:avLst/>
              <a:gdLst>
                <a:gd name="connsiteX0" fmla="*/ 57704 w 667650"/>
                <a:gd name="connsiteY0" fmla="*/ 630384 h 630384"/>
                <a:gd name="connsiteX1" fmla="*/ 0 w 667650"/>
                <a:gd name="connsiteY1" fmla="*/ 572681 h 630384"/>
                <a:gd name="connsiteX2" fmla="*/ 57704 w 667650"/>
                <a:gd name="connsiteY2" fmla="*/ 514973 h 630384"/>
                <a:gd name="connsiteX3" fmla="*/ 183467 w 667650"/>
                <a:gd name="connsiteY3" fmla="*/ 514973 h 630384"/>
                <a:gd name="connsiteX4" fmla="*/ 366122 w 667650"/>
                <a:gd name="connsiteY4" fmla="*/ 348707 h 630384"/>
                <a:gd name="connsiteX5" fmla="*/ 386955 w 667650"/>
                <a:gd name="connsiteY5" fmla="*/ 127464 h 630384"/>
                <a:gd name="connsiteX6" fmla="*/ 526991 w 667650"/>
                <a:gd name="connsiteY6" fmla="*/ 0 h 630384"/>
                <a:gd name="connsiteX7" fmla="*/ 667229 w 667650"/>
                <a:gd name="connsiteY7" fmla="*/ 151440 h 630384"/>
                <a:gd name="connsiteX8" fmla="*/ 645636 w 667650"/>
                <a:gd name="connsiteY8" fmla="*/ 432164 h 630384"/>
                <a:gd name="connsiteX9" fmla="*/ 431580 w 667650"/>
                <a:gd name="connsiteY9" fmla="*/ 630384 h 630384"/>
                <a:gd name="connsiteX10" fmla="*/ 57704 w 667650"/>
                <a:gd name="connsiteY10" fmla="*/ 630384 h 6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7650" h="630384">
                  <a:moveTo>
                    <a:pt x="57704" y="630384"/>
                  </a:moveTo>
                  <a:cubicBezTo>
                    <a:pt x="25836" y="630384"/>
                    <a:pt x="0" y="604549"/>
                    <a:pt x="0" y="572681"/>
                  </a:cubicBezTo>
                  <a:cubicBezTo>
                    <a:pt x="0" y="540808"/>
                    <a:pt x="25836" y="514973"/>
                    <a:pt x="57704" y="514973"/>
                  </a:cubicBezTo>
                  <a:lnTo>
                    <a:pt x="183467" y="514973"/>
                  </a:lnTo>
                  <a:cubicBezTo>
                    <a:pt x="278127" y="514973"/>
                    <a:pt x="357251" y="442954"/>
                    <a:pt x="366122" y="348707"/>
                  </a:cubicBezTo>
                  <a:lnTo>
                    <a:pt x="386955" y="127464"/>
                  </a:lnTo>
                  <a:cubicBezTo>
                    <a:pt x="393761" y="55213"/>
                    <a:pt x="454418" y="0"/>
                    <a:pt x="526991" y="0"/>
                  </a:cubicBezTo>
                  <a:cubicBezTo>
                    <a:pt x="608920" y="0"/>
                    <a:pt x="673510" y="69747"/>
                    <a:pt x="667229" y="151440"/>
                  </a:cubicBezTo>
                  <a:lnTo>
                    <a:pt x="645636" y="432164"/>
                  </a:lnTo>
                  <a:cubicBezTo>
                    <a:pt x="637031" y="544012"/>
                    <a:pt x="543762" y="630384"/>
                    <a:pt x="431580" y="630384"/>
                  </a:cubicBezTo>
                  <a:lnTo>
                    <a:pt x="57704" y="630384"/>
                  </a:ln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F629A96-FB65-4566-926B-42A1A4D90662}"/>
                </a:ext>
              </a:extLst>
            </p:cNvPr>
            <p:cNvSpPr/>
            <p:nvPr/>
          </p:nvSpPr>
          <p:spPr>
            <a:xfrm>
              <a:off x="4145316" y="4955304"/>
              <a:ext cx="609456" cy="572195"/>
            </a:xfrm>
            <a:custGeom>
              <a:avLst/>
              <a:gdLst>
                <a:gd name="connsiteX0" fmla="*/ 0 w 609456"/>
                <a:gd name="connsiteY0" fmla="*/ 571294 h 572195"/>
                <a:gd name="connsiteX1" fmla="*/ 902 w 609456"/>
                <a:gd name="connsiteY1" fmla="*/ 572196 h 572195"/>
                <a:gd name="connsiteX2" fmla="*/ 373434 w 609456"/>
                <a:gd name="connsiteY2" fmla="*/ 572196 h 572195"/>
                <a:gd name="connsiteX3" fmla="*/ 587485 w 609456"/>
                <a:gd name="connsiteY3" fmla="*/ 374018 h 572195"/>
                <a:gd name="connsiteX4" fmla="*/ 609031 w 609456"/>
                <a:gd name="connsiteY4" fmla="*/ 94677 h 572195"/>
                <a:gd name="connsiteX5" fmla="*/ 609319 w 609456"/>
                <a:gd name="connsiteY5" fmla="*/ 77433 h 572195"/>
                <a:gd name="connsiteX6" fmla="*/ 531633 w 609456"/>
                <a:gd name="connsiteY6" fmla="*/ 116 h 572195"/>
                <a:gd name="connsiteX7" fmla="*/ 525789 w 609456"/>
                <a:gd name="connsiteY7" fmla="*/ 0 h 572195"/>
                <a:gd name="connsiteX8" fmla="*/ 386101 w 609456"/>
                <a:gd name="connsiteY8" fmla="*/ 127120 h 572195"/>
                <a:gd name="connsiteX9" fmla="*/ 365272 w 609456"/>
                <a:gd name="connsiteY9" fmla="*/ 347676 h 572195"/>
                <a:gd name="connsiteX10" fmla="*/ 183042 w 609456"/>
                <a:gd name="connsiteY10" fmla="*/ 513509 h 572195"/>
                <a:gd name="connsiteX11" fmla="*/ 57558 w 609456"/>
                <a:gd name="connsiteY11" fmla="*/ 513509 h 572195"/>
                <a:gd name="connsiteX12" fmla="*/ 0 w 609456"/>
                <a:gd name="connsiteY12" fmla="*/ 571066 h 572195"/>
                <a:gd name="connsiteX13" fmla="*/ 0 w 609456"/>
                <a:gd name="connsiteY13" fmla="*/ 571294 h 5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456" h="572195">
                  <a:moveTo>
                    <a:pt x="0" y="571294"/>
                  </a:moveTo>
                  <a:cubicBezTo>
                    <a:pt x="4" y="571792"/>
                    <a:pt x="408" y="572196"/>
                    <a:pt x="902" y="572196"/>
                  </a:cubicBezTo>
                  <a:lnTo>
                    <a:pt x="373434" y="572196"/>
                  </a:lnTo>
                  <a:cubicBezTo>
                    <a:pt x="485600" y="572196"/>
                    <a:pt x="578859" y="485853"/>
                    <a:pt x="587485" y="374018"/>
                  </a:cubicBezTo>
                  <a:lnTo>
                    <a:pt x="609031" y="94677"/>
                  </a:lnTo>
                  <a:cubicBezTo>
                    <a:pt x="609474" y="88940"/>
                    <a:pt x="609573" y="83183"/>
                    <a:pt x="609319" y="77433"/>
                  </a:cubicBezTo>
                  <a:cubicBezTo>
                    <a:pt x="607477" y="36003"/>
                    <a:pt x="573067" y="1808"/>
                    <a:pt x="531633" y="116"/>
                  </a:cubicBezTo>
                  <a:cubicBezTo>
                    <a:pt x="529687" y="39"/>
                    <a:pt x="527738" y="0"/>
                    <a:pt x="525789" y="0"/>
                  </a:cubicBezTo>
                  <a:cubicBezTo>
                    <a:pt x="453410" y="0"/>
                    <a:pt x="392907" y="55059"/>
                    <a:pt x="386101" y="127120"/>
                  </a:cubicBezTo>
                  <a:lnTo>
                    <a:pt x="365272" y="347676"/>
                  </a:lnTo>
                  <a:cubicBezTo>
                    <a:pt x="356397" y="441683"/>
                    <a:pt x="277465" y="513509"/>
                    <a:pt x="183042" y="513509"/>
                  </a:cubicBezTo>
                  <a:lnTo>
                    <a:pt x="57558" y="513509"/>
                  </a:lnTo>
                  <a:cubicBezTo>
                    <a:pt x="25771" y="513509"/>
                    <a:pt x="0" y="539280"/>
                    <a:pt x="0" y="571066"/>
                  </a:cubicBezTo>
                  <a:lnTo>
                    <a:pt x="0" y="571294"/>
                  </a:ln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585ED37-7464-4F83-BE5E-64CD4FDCE28D}"/>
                </a:ext>
              </a:extLst>
            </p:cNvPr>
            <p:cNvSpPr/>
            <p:nvPr/>
          </p:nvSpPr>
          <p:spPr>
            <a:xfrm>
              <a:off x="4136728" y="4946717"/>
              <a:ext cx="626632" cy="589370"/>
            </a:xfrm>
            <a:custGeom>
              <a:avLst/>
              <a:gdLst>
                <a:gd name="connsiteX0" fmla="*/ 596073 w 626632"/>
                <a:gd name="connsiteY0" fmla="*/ 382606 h 589370"/>
                <a:gd name="connsiteX1" fmla="*/ 604635 w 626632"/>
                <a:gd name="connsiteY1" fmla="*/ 383267 h 589370"/>
                <a:gd name="connsiteX2" fmla="*/ 596073 w 626632"/>
                <a:gd name="connsiteY2" fmla="*/ 382606 h 589370"/>
                <a:gd name="connsiteX3" fmla="*/ 617619 w 626632"/>
                <a:gd name="connsiteY3" fmla="*/ 103264 h 589370"/>
                <a:gd name="connsiteX4" fmla="*/ 609057 w 626632"/>
                <a:gd name="connsiteY4" fmla="*/ 102603 h 589370"/>
                <a:gd name="connsiteX5" fmla="*/ 617619 w 626632"/>
                <a:gd name="connsiteY5" fmla="*/ 103264 h 589370"/>
                <a:gd name="connsiteX6" fmla="*/ 394688 w 626632"/>
                <a:gd name="connsiteY6" fmla="*/ 135708 h 589370"/>
                <a:gd name="connsiteX7" fmla="*/ 386140 w 626632"/>
                <a:gd name="connsiteY7" fmla="*/ 134896 h 589370"/>
                <a:gd name="connsiteX8" fmla="*/ 394688 w 626632"/>
                <a:gd name="connsiteY8" fmla="*/ 135708 h 589370"/>
                <a:gd name="connsiteX9" fmla="*/ 373859 w 626632"/>
                <a:gd name="connsiteY9" fmla="*/ 356264 h 589370"/>
                <a:gd name="connsiteX10" fmla="*/ 365311 w 626632"/>
                <a:gd name="connsiteY10" fmla="*/ 355457 h 589370"/>
                <a:gd name="connsiteX11" fmla="*/ 373859 w 626632"/>
                <a:gd name="connsiteY11" fmla="*/ 356264 h 589370"/>
                <a:gd name="connsiteX12" fmla="*/ 617907 w 626632"/>
                <a:gd name="connsiteY12" fmla="*/ 86021 h 589370"/>
                <a:gd name="connsiteX13" fmla="*/ 609328 w 626632"/>
                <a:gd name="connsiteY13" fmla="*/ 86403 h 589370"/>
                <a:gd name="connsiteX14" fmla="*/ 617907 w 626632"/>
                <a:gd name="connsiteY14" fmla="*/ 86021 h 589370"/>
                <a:gd name="connsiteX15" fmla="*/ 8587 w 626632"/>
                <a:gd name="connsiteY15" fmla="*/ 579881 h 589370"/>
                <a:gd name="connsiteX16" fmla="*/ 0 w 626632"/>
                <a:gd name="connsiteY16" fmla="*/ 579916 h 589370"/>
                <a:gd name="connsiteX17" fmla="*/ 8587 w 626632"/>
                <a:gd name="connsiteY17" fmla="*/ 579881 h 589370"/>
                <a:gd name="connsiteX18" fmla="*/ 382022 w 626632"/>
                <a:gd name="connsiteY18" fmla="*/ 572196 h 589370"/>
                <a:gd name="connsiteX19" fmla="*/ 9489 w 626632"/>
                <a:gd name="connsiteY19" fmla="*/ 572196 h 589370"/>
                <a:gd name="connsiteX20" fmla="*/ 9489 w 626632"/>
                <a:gd name="connsiteY20" fmla="*/ 589371 h 589370"/>
                <a:gd name="connsiteX21" fmla="*/ 382022 w 626632"/>
                <a:gd name="connsiteY21" fmla="*/ 589371 h 589370"/>
                <a:gd name="connsiteX22" fmla="*/ 382022 w 626632"/>
                <a:gd name="connsiteY22" fmla="*/ 572196 h 589370"/>
                <a:gd name="connsiteX23" fmla="*/ 587511 w 626632"/>
                <a:gd name="connsiteY23" fmla="*/ 381945 h 589370"/>
                <a:gd name="connsiteX24" fmla="*/ 382022 w 626632"/>
                <a:gd name="connsiteY24" fmla="*/ 572196 h 589370"/>
                <a:gd name="connsiteX25" fmla="*/ 382022 w 626632"/>
                <a:gd name="connsiteY25" fmla="*/ 589371 h 589370"/>
                <a:gd name="connsiteX26" fmla="*/ 604635 w 626632"/>
                <a:gd name="connsiteY26" fmla="*/ 383267 h 589370"/>
                <a:gd name="connsiteX27" fmla="*/ 587511 w 626632"/>
                <a:gd name="connsiteY27" fmla="*/ 381945 h 589370"/>
                <a:gd name="connsiteX28" fmla="*/ 609057 w 626632"/>
                <a:gd name="connsiteY28" fmla="*/ 102603 h 589370"/>
                <a:gd name="connsiteX29" fmla="*/ 587511 w 626632"/>
                <a:gd name="connsiteY29" fmla="*/ 381945 h 589370"/>
                <a:gd name="connsiteX30" fmla="*/ 604635 w 626632"/>
                <a:gd name="connsiteY30" fmla="*/ 383267 h 589370"/>
                <a:gd name="connsiteX31" fmla="*/ 626181 w 626632"/>
                <a:gd name="connsiteY31" fmla="*/ 103921 h 589370"/>
                <a:gd name="connsiteX32" fmla="*/ 609057 w 626632"/>
                <a:gd name="connsiteY32" fmla="*/ 102603 h 589370"/>
                <a:gd name="connsiteX33" fmla="*/ 609328 w 626632"/>
                <a:gd name="connsiteY33" fmla="*/ 86403 h 589370"/>
                <a:gd name="connsiteX34" fmla="*/ 609057 w 626632"/>
                <a:gd name="connsiteY34" fmla="*/ 102603 h 589370"/>
                <a:gd name="connsiteX35" fmla="*/ 626181 w 626632"/>
                <a:gd name="connsiteY35" fmla="*/ 103921 h 589370"/>
                <a:gd name="connsiteX36" fmla="*/ 626485 w 626632"/>
                <a:gd name="connsiteY36" fmla="*/ 85639 h 589370"/>
                <a:gd name="connsiteX37" fmla="*/ 609328 w 626632"/>
                <a:gd name="connsiteY37" fmla="*/ 86403 h 589370"/>
                <a:gd name="connsiteX38" fmla="*/ 534376 w 626632"/>
                <a:gd name="connsiteY38" fmla="*/ 17175 h 589370"/>
                <a:gd name="connsiteX39" fmla="*/ 539868 w 626632"/>
                <a:gd name="connsiteY39" fmla="*/ 17287 h 589370"/>
                <a:gd name="connsiteX40" fmla="*/ 540568 w 626632"/>
                <a:gd name="connsiteY40" fmla="*/ 125 h 589370"/>
                <a:gd name="connsiteX41" fmla="*/ 534376 w 626632"/>
                <a:gd name="connsiteY41" fmla="*/ 0 h 589370"/>
                <a:gd name="connsiteX42" fmla="*/ 534376 w 626632"/>
                <a:gd name="connsiteY42" fmla="*/ 17175 h 589370"/>
                <a:gd name="connsiteX43" fmla="*/ 403237 w 626632"/>
                <a:gd name="connsiteY43" fmla="*/ 136515 h 589370"/>
                <a:gd name="connsiteX44" fmla="*/ 534376 w 626632"/>
                <a:gd name="connsiteY44" fmla="*/ 17175 h 589370"/>
                <a:gd name="connsiteX45" fmla="*/ 534376 w 626632"/>
                <a:gd name="connsiteY45" fmla="*/ 0 h 589370"/>
                <a:gd name="connsiteX46" fmla="*/ 386140 w 626632"/>
                <a:gd name="connsiteY46" fmla="*/ 134896 h 589370"/>
                <a:gd name="connsiteX47" fmla="*/ 403237 w 626632"/>
                <a:gd name="connsiteY47" fmla="*/ 136515 h 589370"/>
                <a:gd name="connsiteX48" fmla="*/ 382408 w 626632"/>
                <a:gd name="connsiteY48" fmla="*/ 357071 h 589370"/>
                <a:gd name="connsiteX49" fmla="*/ 403237 w 626632"/>
                <a:gd name="connsiteY49" fmla="*/ 136515 h 589370"/>
                <a:gd name="connsiteX50" fmla="*/ 386140 w 626632"/>
                <a:gd name="connsiteY50" fmla="*/ 134896 h 589370"/>
                <a:gd name="connsiteX51" fmla="*/ 365311 w 626632"/>
                <a:gd name="connsiteY51" fmla="*/ 355457 h 589370"/>
                <a:gd name="connsiteX52" fmla="*/ 382408 w 626632"/>
                <a:gd name="connsiteY52" fmla="*/ 357071 h 589370"/>
                <a:gd name="connsiteX53" fmla="*/ 191629 w 626632"/>
                <a:gd name="connsiteY53" fmla="*/ 530684 h 589370"/>
                <a:gd name="connsiteX54" fmla="*/ 382408 w 626632"/>
                <a:gd name="connsiteY54" fmla="*/ 357071 h 589370"/>
                <a:gd name="connsiteX55" fmla="*/ 365311 w 626632"/>
                <a:gd name="connsiteY55" fmla="*/ 355457 h 589370"/>
                <a:gd name="connsiteX56" fmla="*/ 191629 w 626632"/>
                <a:gd name="connsiteY56" fmla="*/ 513509 h 589370"/>
                <a:gd name="connsiteX57" fmla="*/ 191629 w 626632"/>
                <a:gd name="connsiteY57" fmla="*/ 530684 h 589370"/>
                <a:gd name="connsiteX58" fmla="*/ 66145 w 626632"/>
                <a:gd name="connsiteY58" fmla="*/ 530684 h 589370"/>
                <a:gd name="connsiteX59" fmla="*/ 191629 w 626632"/>
                <a:gd name="connsiteY59" fmla="*/ 530684 h 589370"/>
                <a:gd name="connsiteX60" fmla="*/ 191629 w 626632"/>
                <a:gd name="connsiteY60" fmla="*/ 513509 h 589370"/>
                <a:gd name="connsiteX61" fmla="*/ 66145 w 626632"/>
                <a:gd name="connsiteY61" fmla="*/ 513509 h 589370"/>
                <a:gd name="connsiteX62" fmla="*/ 66145 w 626632"/>
                <a:gd name="connsiteY62" fmla="*/ 530684 h 589370"/>
                <a:gd name="connsiteX63" fmla="*/ 17175 w 626632"/>
                <a:gd name="connsiteY63" fmla="*/ 579654 h 589370"/>
                <a:gd name="connsiteX64" fmla="*/ 66145 w 626632"/>
                <a:gd name="connsiteY64" fmla="*/ 530684 h 589370"/>
                <a:gd name="connsiteX65" fmla="*/ 66145 w 626632"/>
                <a:gd name="connsiteY65" fmla="*/ 513509 h 589370"/>
                <a:gd name="connsiteX66" fmla="*/ 0 w 626632"/>
                <a:gd name="connsiteY66" fmla="*/ 579654 h 589370"/>
                <a:gd name="connsiteX67" fmla="*/ 17175 w 626632"/>
                <a:gd name="connsiteY67" fmla="*/ 579654 h 589370"/>
                <a:gd name="connsiteX68" fmla="*/ 17175 w 626632"/>
                <a:gd name="connsiteY68" fmla="*/ 579851 h 589370"/>
                <a:gd name="connsiteX69" fmla="*/ 17175 w 626632"/>
                <a:gd name="connsiteY69" fmla="*/ 579654 h 589370"/>
                <a:gd name="connsiteX70" fmla="*/ 0 w 626632"/>
                <a:gd name="connsiteY70" fmla="*/ 579654 h 589370"/>
                <a:gd name="connsiteX71" fmla="*/ 0 w 626632"/>
                <a:gd name="connsiteY71" fmla="*/ 579916 h 589370"/>
                <a:gd name="connsiteX72" fmla="*/ 17175 w 626632"/>
                <a:gd name="connsiteY72" fmla="*/ 579851 h 589370"/>
                <a:gd name="connsiteX73" fmla="*/ 626485 w 626632"/>
                <a:gd name="connsiteY73" fmla="*/ 85639 h 589370"/>
                <a:gd name="connsiteX74" fmla="*/ 540568 w 626632"/>
                <a:gd name="connsiteY74" fmla="*/ 125 h 589370"/>
                <a:gd name="connsiteX75" fmla="*/ 539868 w 626632"/>
                <a:gd name="connsiteY75" fmla="*/ 17287 h 589370"/>
                <a:gd name="connsiteX76" fmla="*/ 609328 w 626632"/>
                <a:gd name="connsiteY76" fmla="*/ 86403 h 589370"/>
                <a:gd name="connsiteX77" fmla="*/ 626485 w 626632"/>
                <a:gd name="connsiteY77" fmla="*/ 85639 h 589370"/>
                <a:gd name="connsiteX78" fmla="*/ 9489 w 626632"/>
                <a:gd name="connsiteY78" fmla="*/ 572196 h 589370"/>
                <a:gd name="connsiteX79" fmla="*/ 17175 w 626632"/>
                <a:gd name="connsiteY79" fmla="*/ 579851 h 589370"/>
                <a:gd name="connsiteX80" fmla="*/ 0 w 626632"/>
                <a:gd name="connsiteY80" fmla="*/ 579916 h 589370"/>
                <a:gd name="connsiteX81" fmla="*/ 9489 w 626632"/>
                <a:gd name="connsiteY81" fmla="*/ 589371 h 589370"/>
                <a:gd name="connsiteX82" fmla="*/ 9489 w 626632"/>
                <a:gd name="connsiteY82" fmla="*/ 572196 h 5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26632" h="589370">
                  <a:moveTo>
                    <a:pt x="596073" y="382606"/>
                  </a:moveTo>
                  <a:lnTo>
                    <a:pt x="604635" y="383267"/>
                  </a:lnTo>
                  <a:lnTo>
                    <a:pt x="596073" y="382606"/>
                  </a:lnTo>
                  <a:close/>
                  <a:moveTo>
                    <a:pt x="617619" y="103264"/>
                  </a:moveTo>
                  <a:lnTo>
                    <a:pt x="609057" y="102603"/>
                  </a:lnTo>
                  <a:lnTo>
                    <a:pt x="617619" y="103264"/>
                  </a:lnTo>
                  <a:close/>
                  <a:moveTo>
                    <a:pt x="394688" y="135708"/>
                  </a:moveTo>
                  <a:lnTo>
                    <a:pt x="386140" y="134896"/>
                  </a:lnTo>
                  <a:lnTo>
                    <a:pt x="394688" y="135708"/>
                  </a:lnTo>
                  <a:close/>
                  <a:moveTo>
                    <a:pt x="373859" y="356264"/>
                  </a:moveTo>
                  <a:lnTo>
                    <a:pt x="365311" y="355457"/>
                  </a:lnTo>
                  <a:lnTo>
                    <a:pt x="373859" y="356264"/>
                  </a:lnTo>
                  <a:close/>
                  <a:moveTo>
                    <a:pt x="617907" y="86021"/>
                  </a:moveTo>
                  <a:lnTo>
                    <a:pt x="609328" y="86403"/>
                  </a:lnTo>
                  <a:lnTo>
                    <a:pt x="617907" y="86021"/>
                  </a:lnTo>
                  <a:close/>
                  <a:moveTo>
                    <a:pt x="8587" y="579881"/>
                  </a:moveTo>
                  <a:lnTo>
                    <a:pt x="0" y="579916"/>
                  </a:lnTo>
                  <a:lnTo>
                    <a:pt x="8587" y="579881"/>
                  </a:lnTo>
                  <a:close/>
                  <a:moveTo>
                    <a:pt x="382022" y="572196"/>
                  </a:moveTo>
                  <a:lnTo>
                    <a:pt x="9489" y="572196"/>
                  </a:lnTo>
                  <a:lnTo>
                    <a:pt x="9489" y="589371"/>
                  </a:lnTo>
                  <a:lnTo>
                    <a:pt x="382022" y="589371"/>
                  </a:lnTo>
                  <a:lnTo>
                    <a:pt x="382022" y="572196"/>
                  </a:lnTo>
                  <a:close/>
                  <a:moveTo>
                    <a:pt x="587511" y="381945"/>
                  </a:moveTo>
                  <a:cubicBezTo>
                    <a:pt x="579229" y="489305"/>
                    <a:pt x="489700" y="572196"/>
                    <a:pt x="382022" y="572196"/>
                  </a:cubicBezTo>
                  <a:lnTo>
                    <a:pt x="382022" y="589371"/>
                  </a:lnTo>
                  <a:cubicBezTo>
                    <a:pt x="498670" y="589371"/>
                    <a:pt x="595661" y="499571"/>
                    <a:pt x="604635" y="383267"/>
                  </a:cubicBezTo>
                  <a:lnTo>
                    <a:pt x="587511" y="381945"/>
                  </a:lnTo>
                  <a:close/>
                  <a:moveTo>
                    <a:pt x="609057" y="102603"/>
                  </a:moveTo>
                  <a:lnTo>
                    <a:pt x="587511" y="381945"/>
                  </a:lnTo>
                  <a:lnTo>
                    <a:pt x="604635" y="383267"/>
                  </a:lnTo>
                  <a:lnTo>
                    <a:pt x="626181" y="103921"/>
                  </a:lnTo>
                  <a:lnTo>
                    <a:pt x="609057" y="102603"/>
                  </a:lnTo>
                  <a:close/>
                  <a:moveTo>
                    <a:pt x="609328" y="86403"/>
                  </a:moveTo>
                  <a:cubicBezTo>
                    <a:pt x="609564" y="91804"/>
                    <a:pt x="609474" y="97214"/>
                    <a:pt x="609057" y="102603"/>
                  </a:cubicBezTo>
                  <a:lnTo>
                    <a:pt x="626181" y="103921"/>
                  </a:lnTo>
                  <a:cubicBezTo>
                    <a:pt x="626653" y="97837"/>
                    <a:pt x="626756" y="91731"/>
                    <a:pt x="626485" y="85639"/>
                  </a:cubicBezTo>
                  <a:lnTo>
                    <a:pt x="609328" y="86403"/>
                  </a:lnTo>
                  <a:close/>
                  <a:moveTo>
                    <a:pt x="534376" y="17175"/>
                  </a:moveTo>
                  <a:cubicBezTo>
                    <a:pt x="536218" y="17175"/>
                    <a:pt x="538047" y="17209"/>
                    <a:pt x="539868" y="17287"/>
                  </a:cubicBezTo>
                  <a:lnTo>
                    <a:pt x="540568" y="125"/>
                  </a:lnTo>
                  <a:cubicBezTo>
                    <a:pt x="538507" y="43"/>
                    <a:pt x="536442" y="0"/>
                    <a:pt x="534376" y="0"/>
                  </a:cubicBezTo>
                  <a:lnTo>
                    <a:pt x="534376" y="17175"/>
                  </a:lnTo>
                  <a:close/>
                  <a:moveTo>
                    <a:pt x="403237" y="136515"/>
                  </a:moveTo>
                  <a:cubicBezTo>
                    <a:pt x="409626" y="68863"/>
                    <a:pt x="466428" y="17175"/>
                    <a:pt x="534376" y="17175"/>
                  </a:cubicBezTo>
                  <a:lnTo>
                    <a:pt x="534376" y="0"/>
                  </a:lnTo>
                  <a:cubicBezTo>
                    <a:pt x="457566" y="0"/>
                    <a:pt x="393362" y="58429"/>
                    <a:pt x="386140" y="134896"/>
                  </a:cubicBezTo>
                  <a:lnTo>
                    <a:pt x="403237" y="136515"/>
                  </a:lnTo>
                  <a:close/>
                  <a:moveTo>
                    <a:pt x="382408" y="357071"/>
                  </a:moveTo>
                  <a:lnTo>
                    <a:pt x="403237" y="136515"/>
                  </a:lnTo>
                  <a:lnTo>
                    <a:pt x="386140" y="134896"/>
                  </a:lnTo>
                  <a:lnTo>
                    <a:pt x="365311" y="355457"/>
                  </a:lnTo>
                  <a:lnTo>
                    <a:pt x="382408" y="357071"/>
                  </a:lnTo>
                  <a:close/>
                  <a:moveTo>
                    <a:pt x="191629" y="530684"/>
                  </a:moveTo>
                  <a:cubicBezTo>
                    <a:pt x="290484" y="530684"/>
                    <a:pt x="373117" y="455488"/>
                    <a:pt x="382408" y="357071"/>
                  </a:cubicBezTo>
                  <a:lnTo>
                    <a:pt x="365311" y="355457"/>
                  </a:lnTo>
                  <a:cubicBezTo>
                    <a:pt x="356852" y="445054"/>
                    <a:pt x="281626" y="513509"/>
                    <a:pt x="191629" y="513509"/>
                  </a:cubicBezTo>
                  <a:lnTo>
                    <a:pt x="191629" y="530684"/>
                  </a:lnTo>
                  <a:close/>
                  <a:moveTo>
                    <a:pt x="66145" y="530684"/>
                  </a:moveTo>
                  <a:lnTo>
                    <a:pt x="191629" y="530684"/>
                  </a:lnTo>
                  <a:lnTo>
                    <a:pt x="191629" y="513509"/>
                  </a:lnTo>
                  <a:lnTo>
                    <a:pt x="66145" y="513509"/>
                  </a:lnTo>
                  <a:lnTo>
                    <a:pt x="66145" y="530684"/>
                  </a:lnTo>
                  <a:close/>
                  <a:moveTo>
                    <a:pt x="17175" y="579654"/>
                  </a:moveTo>
                  <a:cubicBezTo>
                    <a:pt x="17175" y="552608"/>
                    <a:pt x="39099" y="530684"/>
                    <a:pt x="66145" y="530684"/>
                  </a:cubicBezTo>
                  <a:lnTo>
                    <a:pt x="66145" y="513509"/>
                  </a:lnTo>
                  <a:cubicBezTo>
                    <a:pt x="29614" y="513509"/>
                    <a:pt x="0" y="543123"/>
                    <a:pt x="0" y="579654"/>
                  </a:cubicBezTo>
                  <a:lnTo>
                    <a:pt x="17175" y="579654"/>
                  </a:lnTo>
                  <a:close/>
                  <a:moveTo>
                    <a:pt x="17175" y="579851"/>
                  </a:moveTo>
                  <a:lnTo>
                    <a:pt x="17175" y="579654"/>
                  </a:lnTo>
                  <a:lnTo>
                    <a:pt x="0" y="579654"/>
                  </a:lnTo>
                  <a:lnTo>
                    <a:pt x="0" y="579916"/>
                  </a:lnTo>
                  <a:lnTo>
                    <a:pt x="17175" y="579851"/>
                  </a:lnTo>
                  <a:close/>
                  <a:moveTo>
                    <a:pt x="626485" y="85639"/>
                  </a:moveTo>
                  <a:cubicBezTo>
                    <a:pt x="624446" y="39743"/>
                    <a:pt x="586451" y="1997"/>
                    <a:pt x="540568" y="125"/>
                  </a:cubicBezTo>
                  <a:lnTo>
                    <a:pt x="539868" y="17287"/>
                  </a:lnTo>
                  <a:cubicBezTo>
                    <a:pt x="576863" y="18794"/>
                    <a:pt x="607683" y="49442"/>
                    <a:pt x="609328" y="86403"/>
                  </a:cubicBezTo>
                  <a:lnTo>
                    <a:pt x="626485" y="85639"/>
                  </a:lnTo>
                  <a:close/>
                  <a:moveTo>
                    <a:pt x="9489" y="572196"/>
                  </a:moveTo>
                  <a:cubicBezTo>
                    <a:pt x="13723" y="572196"/>
                    <a:pt x="17158" y="575618"/>
                    <a:pt x="17175" y="579851"/>
                  </a:cubicBezTo>
                  <a:lnTo>
                    <a:pt x="0" y="579916"/>
                  </a:lnTo>
                  <a:cubicBezTo>
                    <a:pt x="17" y="585141"/>
                    <a:pt x="4264" y="589371"/>
                    <a:pt x="9489" y="589371"/>
                  </a:cubicBezTo>
                  <a:lnTo>
                    <a:pt x="9489" y="572196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0E251935-329A-4F37-8655-C34E19556770}"/>
                </a:ext>
              </a:extLst>
            </p:cNvPr>
            <p:cNvSpPr/>
            <p:nvPr/>
          </p:nvSpPr>
          <p:spPr>
            <a:xfrm>
              <a:off x="4015375" y="5845468"/>
              <a:ext cx="184677" cy="153195"/>
            </a:xfrm>
            <a:custGeom>
              <a:avLst/>
              <a:gdLst>
                <a:gd name="connsiteX0" fmla="*/ 90301 w 184677"/>
                <a:gd name="connsiteY0" fmla="*/ 9008 h 153195"/>
                <a:gd name="connsiteX1" fmla="*/ 96098 w 184677"/>
                <a:gd name="connsiteY1" fmla="*/ 94389 h 153195"/>
                <a:gd name="connsiteX2" fmla="*/ 0 w 184677"/>
                <a:gd name="connsiteY2" fmla="*/ 153196 h 153195"/>
                <a:gd name="connsiteX3" fmla="*/ 184678 w 184677"/>
                <a:gd name="connsiteY3" fmla="*/ 141590 h 153195"/>
                <a:gd name="connsiteX4" fmla="*/ 143625 w 184677"/>
                <a:gd name="connsiteY4" fmla="*/ 0 h 153195"/>
                <a:gd name="connsiteX5" fmla="*/ 90301 w 184677"/>
                <a:gd name="connsiteY5" fmla="*/ 9008 h 1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77" h="153195">
                  <a:moveTo>
                    <a:pt x="90301" y="9008"/>
                  </a:moveTo>
                  <a:cubicBezTo>
                    <a:pt x="90301" y="9008"/>
                    <a:pt x="122449" y="73929"/>
                    <a:pt x="96098" y="94389"/>
                  </a:cubicBezTo>
                  <a:cubicBezTo>
                    <a:pt x="69704" y="114849"/>
                    <a:pt x="0" y="153196"/>
                    <a:pt x="0" y="153196"/>
                  </a:cubicBezTo>
                  <a:lnTo>
                    <a:pt x="184678" y="141590"/>
                  </a:lnTo>
                  <a:lnTo>
                    <a:pt x="143625" y="0"/>
                  </a:lnTo>
                  <a:lnTo>
                    <a:pt x="90301" y="900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BC18A71-D039-4840-8098-2D4556A0B1B0}"/>
                </a:ext>
              </a:extLst>
            </p:cNvPr>
            <p:cNvSpPr/>
            <p:nvPr/>
          </p:nvSpPr>
          <p:spPr>
            <a:xfrm>
              <a:off x="3882377" y="5282118"/>
              <a:ext cx="621635" cy="759764"/>
            </a:xfrm>
            <a:custGeom>
              <a:avLst/>
              <a:gdLst>
                <a:gd name="connsiteX0" fmla="*/ 299384 w 621635"/>
                <a:gd name="connsiteY0" fmla="*/ 631105 h 759764"/>
                <a:gd name="connsiteX1" fmla="*/ 282681 w 621635"/>
                <a:gd name="connsiteY1" fmla="*/ 658129 h 759764"/>
                <a:gd name="connsiteX2" fmla="*/ 234329 w 621635"/>
                <a:gd name="connsiteY2" fmla="*/ 631092 h 759764"/>
                <a:gd name="connsiteX3" fmla="*/ 180975 w 621635"/>
                <a:gd name="connsiteY3" fmla="*/ 678903 h 759764"/>
                <a:gd name="connsiteX4" fmla="*/ 112572 w 621635"/>
                <a:gd name="connsiteY4" fmla="*/ 739392 h 759764"/>
                <a:gd name="connsiteX5" fmla="*/ 216317 w 621635"/>
                <a:gd name="connsiteY5" fmla="*/ 757203 h 759764"/>
                <a:gd name="connsiteX6" fmla="*/ 288087 w 621635"/>
                <a:gd name="connsiteY6" fmla="*/ 738362 h 759764"/>
                <a:gd name="connsiteX7" fmla="*/ 330831 w 621635"/>
                <a:gd name="connsiteY7" fmla="*/ 722626 h 759764"/>
                <a:gd name="connsiteX8" fmla="*/ 299384 w 621635"/>
                <a:gd name="connsiteY8" fmla="*/ 631105 h 759764"/>
                <a:gd name="connsiteX9" fmla="*/ 501502 w 621635"/>
                <a:gd name="connsiteY9" fmla="*/ 162 h 759764"/>
                <a:gd name="connsiteX10" fmla="*/ 77879 w 621635"/>
                <a:gd name="connsiteY10" fmla="*/ 83181 h 759764"/>
                <a:gd name="connsiteX11" fmla="*/ 16654 w 621635"/>
                <a:gd name="connsiteY11" fmla="*/ 231410 h 759764"/>
                <a:gd name="connsiteX12" fmla="*/ 220345 w 621635"/>
                <a:gd name="connsiteY12" fmla="*/ 599881 h 759764"/>
                <a:gd name="connsiteX13" fmla="*/ 293308 w 621635"/>
                <a:gd name="connsiteY13" fmla="*/ 567588 h 759764"/>
                <a:gd name="connsiteX14" fmla="*/ 160181 w 621635"/>
                <a:gd name="connsiteY14" fmla="*/ 206519 h 759764"/>
                <a:gd name="connsiteX15" fmla="*/ 567386 w 621635"/>
                <a:gd name="connsiteY15" fmla="*/ 199318 h 759764"/>
                <a:gd name="connsiteX16" fmla="*/ 501502 w 621635"/>
                <a:gd name="connsiteY16" fmla="*/ 162 h 7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1635" h="759764">
                  <a:moveTo>
                    <a:pt x="299384" y="631105"/>
                  </a:moveTo>
                  <a:cubicBezTo>
                    <a:pt x="293574" y="633878"/>
                    <a:pt x="303128" y="659963"/>
                    <a:pt x="282681" y="658129"/>
                  </a:cubicBezTo>
                  <a:cubicBezTo>
                    <a:pt x="262238" y="656300"/>
                    <a:pt x="249405" y="629340"/>
                    <a:pt x="234329" y="631092"/>
                  </a:cubicBezTo>
                  <a:cubicBezTo>
                    <a:pt x="219250" y="632835"/>
                    <a:pt x="209679" y="659989"/>
                    <a:pt x="180975" y="678903"/>
                  </a:cubicBezTo>
                  <a:cubicBezTo>
                    <a:pt x="152276" y="697816"/>
                    <a:pt x="109721" y="720376"/>
                    <a:pt x="112572" y="739392"/>
                  </a:cubicBezTo>
                  <a:cubicBezTo>
                    <a:pt x="115423" y="758409"/>
                    <a:pt x="182388" y="763502"/>
                    <a:pt x="216317" y="757203"/>
                  </a:cubicBezTo>
                  <a:cubicBezTo>
                    <a:pt x="250242" y="750913"/>
                    <a:pt x="266077" y="737276"/>
                    <a:pt x="288087" y="738362"/>
                  </a:cubicBezTo>
                  <a:cubicBezTo>
                    <a:pt x="310097" y="739448"/>
                    <a:pt x="323927" y="736756"/>
                    <a:pt x="330831" y="722626"/>
                  </a:cubicBezTo>
                  <a:cubicBezTo>
                    <a:pt x="337727" y="708491"/>
                    <a:pt x="306090" y="627901"/>
                    <a:pt x="299384" y="631105"/>
                  </a:cubicBezTo>
                  <a:close/>
                  <a:moveTo>
                    <a:pt x="501502" y="162"/>
                  </a:moveTo>
                  <a:cubicBezTo>
                    <a:pt x="445594" y="2661"/>
                    <a:pt x="134414" y="71485"/>
                    <a:pt x="77879" y="83181"/>
                  </a:cubicBezTo>
                  <a:cubicBezTo>
                    <a:pt x="21343" y="94873"/>
                    <a:pt x="-26455" y="158146"/>
                    <a:pt x="16654" y="231410"/>
                  </a:cubicBezTo>
                  <a:cubicBezTo>
                    <a:pt x="65075" y="313656"/>
                    <a:pt x="190014" y="547227"/>
                    <a:pt x="220345" y="599881"/>
                  </a:cubicBezTo>
                  <a:cubicBezTo>
                    <a:pt x="235360" y="625939"/>
                    <a:pt x="311101" y="611328"/>
                    <a:pt x="293308" y="567588"/>
                  </a:cubicBezTo>
                  <a:cubicBezTo>
                    <a:pt x="260143" y="486045"/>
                    <a:pt x="244742" y="281204"/>
                    <a:pt x="160181" y="206519"/>
                  </a:cubicBezTo>
                  <a:cubicBezTo>
                    <a:pt x="160181" y="206519"/>
                    <a:pt x="444550" y="256009"/>
                    <a:pt x="567386" y="199318"/>
                  </a:cubicBezTo>
                  <a:cubicBezTo>
                    <a:pt x="656661" y="158107"/>
                    <a:pt x="636463" y="-5870"/>
                    <a:pt x="501502" y="162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84B2800-0D84-40C2-9D8F-84B184D1CAF0}"/>
                </a:ext>
              </a:extLst>
            </p:cNvPr>
            <p:cNvSpPr/>
            <p:nvPr/>
          </p:nvSpPr>
          <p:spPr>
            <a:xfrm>
              <a:off x="3867386" y="4828053"/>
              <a:ext cx="286637" cy="311384"/>
            </a:xfrm>
            <a:custGeom>
              <a:avLst/>
              <a:gdLst>
                <a:gd name="connsiteX0" fmla="*/ 126464 w 286637"/>
                <a:gd name="connsiteY0" fmla="*/ 105233 h 311384"/>
                <a:gd name="connsiteX1" fmla="*/ 111183 w 286637"/>
                <a:gd name="connsiteY1" fmla="*/ 48221 h 311384"/>
                <a:gd name="connsiteX2" fmla="*/ 82595 w 286637"/>
                <a:gd name="connsiteY2" fmla="*/ 20 h 311384"/>
                <a:gd name="connsiteX3" fmla="*/ 82479 w 286637"/>
                <a:gd name="connsiteY3" fmla="*/ 59544 h 311384"/>
                <a:gd name="connsiteX4" fmla="*/ 56219 w 286637"/>
                <a:gd name="connsiteY4" fmla="*/ 46323 h 311384"/>
                <a:gd name="connsiteX5" fmla="*/ 4174 w 286637"/>
                <a:gd name="connsiteY5" fmla="*/ 8985 h 311384"/>
                <a:gd name="connsiteX6" fmla="*/ 23801 w 286637"/>
                <a:gd name="connsiteY6" fmla="*/ 94375 h 311384"/>
                <a:gd name="connsiteX7" fmla="*/ 92698 w 286637"/>
                <a:gd name="connsiteY7" fmla="*/ 141417 h 311384"/>
                <a:gd name="connsiteX8" fmla="*/ 261412 w 286637"/>
                <a:gd name="connsiteY8" fmla="*/ 311384 h 311384"/>
                <a:gd name="connsiteX9" fmla="*/ 286638 w 286637"/>
                <a:gd name="connsiteY9" fmla="*/ 221156 h 311384"/>
                <a:gd name="connsiteX10" fmla="*/ 126464 w 286637"/>
                <a:gd name="connsiteY10" fmla="*/ 105233 h 3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37" h="311384">
                  <a:moveTo>
                    <a:pt x="126464" y="105233"/>
                  </a:moveTo>
                  <a:cubicBezTo>
                    <a:pt x="126464" y="105233"/>
                    <a:pt x="127095" y="71996"/>
                    <a:pt x="111183" y="48221"/>
                  </a:cubicBezTo>
                  <a:cubicBezTo>
                    <a:pt x="95270" y="24447"/>
                    <a:pt x="94639" y="-809"/>
                    <a:pt x="82595" y="20"/>
                  </a:cubicBezTo>
                  <a:cubicBezTo>
                    <a:pt x="70551" y="844"/>
                    <a:pt x="82479" y="59544"/>
                    <a:pt x="82479" y="59544"/>
                  </a:cubicBezTo>
                  <a:cubicBezTo>
                    <a:pt x="82479" y="59544"/>
                    <a:pt x="67198" y="53704"/>
                    <a:pt x="56219" y="46323"/>
                  </a:cubicBezTo>
                  <a:cubicBezTo>
                    <a:pt x="45240" y="38938"/>
                    <a:pt x="11955" y="2536"/>
                    <a:pt x="4174" y="8985"/>
                  </a:cubicBezTo>
                  <a:cubicBezTo>
                    <a:pt x="-9012" y="19977"/>
                    <a:pt x="12229" y="81979"/>
                    <a:pt x="23801" y="94375"/>
                  </a:cubicBezTo>
                  <a:cubicBezTo>
                    <a:pt x="35407" y="106771"/>
                    <a:pt x="92698" y="141417"/>
                    <a:pt x="92698" y="141417"/>
                  </a:cubicBezTo>
                  <a:lnTo>
                    <a:pt x="261412" y="311384"/>
                  </a:lnTo>
                  <a:lnTo>
                    <a:pt x="286638" y="221156"/>
                  </a:lnTo>
                  <a:lnTo>
                    <a:pt x="126464" y="105233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A3608CE8-E8FD-4AA8-A3BF-0E59CC0B928D}"/>
                </a:ext>
              </a:extLst>
            </p:cNvPr>
            <p:cNvSpPr/>
            <p:nvPr/>
          </p:nvSpPr>
          <p:spPr>
            <a:xfrm>
              <a:off x="4092434" y="4472769"/>
              <a:ext cx="418563" cy="694006"/>
            </a:xfrm>
            <a:custGeom>
              <a:avLst/>
              <a:gdLst>
                <a:gd name="connsiteX0" fmla="*/ 238882 w 418563"/>
                <a:gd name="connsiteY0" fmla="*/ 445510 h 694006"/>
                <a:gd name="connsiteX1" fmla="*/ 145622 w 418563"/>
                <a:gd name="connsiteY1" fmla="*/ 649707 h 694006"/>
                <a:gd name="connsiteX2" fmla="*/ 36797 w 418563"/>
                <a:gd name="connsiteY2" fmla="*/ 678634 h 694006"/>
                <a:gd name="connsiteX3" fmla="*/ 0 w 418563"/>
                <a:gd name="connsiteY3" fmla="*/ 649724 h 694006"/>
                <a:gd name="connsiteX4" fmla="*/ 44084 w 418563"/>
                <a:gd name="connsiteY4" fmla="*/ 551042 h 694006"/>
                <a:gd name="connsiteX5" fmla="*/ 61293 w 418563"/>
                <a:gd name="connsiteY5" fmla="*/ 565280 h 694006"/>
                <a:gd name="connsiteX6" fmla="*/ 149366 w 418563"/>
                <a:gd name="connsiteY6" fmla="*/ 367682 h 694006"/>
                <a:gd name="connsiteX7" fmla="*/ 238882 w 418563"/>
                <a:gd name="connsiteY7" fmla="*/ 445510 h 694006"/>
                <a:gd name="connsiteX8" fmla="*/ 351287 w 418563"/>
                <a:gd name="connsiteY8" fmla="*/ 211360 h 694006"/>
                <a:gd name="connsiteX9" fmla="*/ 351287 w 418563"/>
                <a:gd name="connsiteY9" fmla="*/ 264736 h 694006"/>
                <a:gd name="connsiteX10" fmla="*/ 390485 w 418563"/>
                <a:gd name="connsiteY10" fmla="*/ 233177 h 694006"/>
                <a:gd name="connsiteX11" fmla="*/ 412331 w 418563"/>
                <a:gd name="connsiteY11" fmla="*/ 144052 h 694006"/>
                <a:gd name="connsiteX12" fmla="*/ 373177 w 418563"/>
                <a:gd name="connsiteY12" fmla="*/ 43398 h 694006"/>
                <a:gd name="connsiteX13" fmla="*/ 178877 w 418563"/>
                <a:gd name="connsiteY13" fmla="*/ 116559 h 694006"/>
                <a:gd name="connsiteX14" fmla="*/ 178623 w 418563"/>
                <a:gd name="connsiteY14" fmla="*/ 294234 h 694006"/>
                <a:gd name="connsiteX15" fmla="*/ 351287 w 418563"/>
                <a:gd name="connsiteY15" fmla="*/ 211360 h 6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563" h="694006">
                  <a:moveTo>
                    <a:pt x="238882" y="445510"/>
                  </a:moveTo>
                  <a:cubicBezTo>
                    <a:pt x="212875" y="505833"/>
                    <a:pt x="165253" y="616645"/>
                    <a:pt x="145622" y="649707"/>
                  </a:cubicBezTo>
                  <a:cubicBezTo>
                    <a:pt x="121019" y="691112"/>
                    <a:pt x="82221" y="709356"/>
                    <a:pt x="36797" y="678634"/>
                  </a:cubicBezTo>
                  <a:cubicBezTo>
                    <a:pt x="27295" y="672206"/>
                    <a:pt x="0" y="649724"/>
                    <a:pt x="0" y="649724"/>
                  </a:cubicBezTo>
                  <a:cubicBezTo>
                    <a:pt x="4040" y="610377"/>
                    <a:pt x="18742" y="577487"/>
                    <a:pt x="44084" y="551042"/>
                  </a:cubicBezTo>
                  <a:lnTo>
                    <a:pt x="61293" y="565280"/>
                  </a:lnTo>
                  <a:cubicBezTo>
                    <a:pt x="61293" y="565280"/>
                    <a:pt x="110104" y="440160"/>
                    <a:pt x="149366" y="367682"/>
                  </a:cubicBezTo>
                  <a:cubicBezTo>
                    <a:pt x="183372" y="304972"/>
                    <a:pt x="278470" y="353805"/>
                    <a:pt x="238882" y="445510"/>
                  </a:cubicBezTo>
                  <a:close/>
                  <a:moveTo>
                    <a:pt x="351287" y="211360"/>
                  </a:moveTo>
                  <a:lnTo>
                    <a:pt x="351287" y="264736"/>
                  </a:lnTo>
                  <a:lnTo>
                    <a:pt x="390485" y="233177"/>
                  </a:lnTo>
                  <a:cubicBezTo>
                    <a:pt x="390485" y="233177"/>
                    <a:pt x="402533" y="182034"/>
                    <a:pt x="412331" y="144052"/>
                  </a:cubicBezTo>
                  <a:cubicBezTo>
                    <a:pt x="418476" y="120234"/>
                    <a:pt x="433448" y="39624"/>
                    <a:pt x="373177" y="43398"/>
                  </a:cubicBezTo>
                  <a:cubicBezTo>
                    <a:pt x="323807" y="-43632"/>
                    <a:pt x="180023" y="10233"/>
                    <a:pt x="178877" y="116559"/>
                  </a:cubicBezTo>
                  <a:cubicBezTo>
                    <a:pt x="177499" y="244443"/>
                    <a:pt x="178623" y="294234"/>
                    <a:pt x="178623" y="294234"/>
                  </a:cubicBezTo>
                  <a:cubicBezTo>
                    <a:pt x="259930" y="298901"/>
                    <a:pt x="305696" y="287145"/>
                    <a:pt x="351287" y="21136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B6201B69-E3A3-49AC-8EC9-D608F82F55FB}"/>
                </a:ext>
              </a:extLst>
            </p:cNvPr>
            <p:cNvSpPr/>
            <p:nvPr/>
          </p:nvSpPr>
          <p:spPr>
            <a:xfrm>
              <a:off x="4321350" y="4635859"/>
              <a:ext cx="162410" cy="206566"/>
            </a:xfrm>
            <a:custGeom>
              <a:avLst/>
              <a:gdLst>
                <a:gd name="connsiteX0" fmla="*/ 162410 w 162410"/>
                <a:gd name="connsiteY0" fmla="*/ 149898 h 206566"/>
                <a:gd name="connsiteX1" fmla="*/ 124681 w 162410"/>
                <a:gd name="connsiteY1" fmla="*/ 81589 h 206566"/>
                <a:gd name="connsiteX2" fmla="*/ 124308 w 162410"/>
                <a:gd name="connsiteY2" fmla="*/ 1447 h 206566"/>
                <a:gd name="connsiteX3" fmla="*/ 43989 w 162410"/>
                <a:gd name="connsiteY3" fmla="*/ 0 h 206566"/>
                <a:gd name="connsiteX4" fmla="*/ 43101 w 162410"/>
                <a:gd name="connsiteY4" fmla="*/ 90671 h 206566"/>
                <a:gd name="connsiteX5" fmla="*/ 0 w 162410"/>
                <a:gd name="connsiteY5" fmla="*/ 154033 h 206566"/>
                <a:gd name="connsiteX6" fmla="*/ 80143 w 162410"/>
                <a:gd name="connsiteY6" fmla="*/ 206443 h 206566"/>
                <a:gd name="connsiteX7" fmla="*/ 162410 w 162410"/>
                <a:gd name="connsiteY7" fmla="*/ 149898 h 20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10" h="206566">
                  <a:moveTo>
                    <a:pt x="162410" y="149898"/>
                  </a:moveTo>
                  <a:cubicBezTo>
                    <a:pt x="162410" y="149898"/>
                    <a:pt x="125948" y="141337"/>
                    <a:pt x="124681" y="81589"/>
                  </a:cubicBezTo>
                  <a:cubicBezTo>
                    <a:pt x="123419" y="21842"/>
                    <a:pt x="124308" y="1447"/>
                    <a:pt x="124308" y="1447"/>
                  </a:cubicBezTo>
                  <a:lnTo>
                    <a:pt x="43989" y="0"/>
                  </a:lnTo>
                  <a:cubicBezTo>
                    <a:pt x="43989" y="0"/>
                    <a:pt x="43113" y="66587"/>
                    <a:pt x="43101" y="90671"/>
                  </a:cubicBezTo>
                  <a:cubicBezTo>
                    <a:pt x="43066" y="149233"/>
                    <a:pt x="0" y="154033"/>
                    <a:pt x="0" y="154033"/>
                  </a:cubicBezTo>
                  <a:cubicBezTo>
                    <a:pt x="0" y="154033"/>
                    <a:pt x="7364" y="202346"/>
                    <a:pt x="80143" y="206443"/>
                  </a:cubicBezTo>
                  <a:cubicBezTo>
                    <a:pt x="136966" y="209641"/>
                    <a:pt x="162410" y="149898"/>
                    <a:pt x="162410" y="149898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D04E665-BCBC-4F2A-A200-C2274F47B76F}"/>
                </a:ext>
              </a:extLst>
            </p:cNvPr>
            <p:cNvSpPr/>
            <p:nvPr/>
          </p:nvSpPr>
          <p:spPr>
            <a:xfrm>
              <a:off x="4294330" y="4549572"/>
              <a:ext cx="194046" cy="183406"/>
            </a:xfrm>
            <a:custGeom>
              <a:avLst/>
              <a:gdLst>
                <a:gd name="connsiteX0" fmla="*/ 170053 w 194046"/>
                <a:gd name="connsiteY0" fmla="*/ 57901 h 183406"/>
                <a:gd name="connsiteX1" fmla="*/ 162818 w 194046"/>
                <a:gd name="connsiteY1" fmla="*/ 108893 h 183406"/>
                <a:gd name="connsiteX2" fmla="*/ 66145 w 194046"/>
                <a:gd name="connsiteY2" fmla="*/ 183407 h 183406"/>
                <a:gd name="connsiteX3" fmla="*/ 674 w 194046"/>
                <a:gd name="connsiteY3" fmla="*/ 79237 h 183406"/>
                <a:gd name="connsiteX4" fmla="*/ 0 w 194046"/>
                <a:gd name="connsiteY4" fmla="*/ 82 h 183406"/>
                <a:gd name="connsiteX5" fmla="*/ 171449 w 194046"/>
                <a:gd name="connsiteY5" fmla="*/ 0 h 183406"/>
                <a:gd name="connsiteX6" fmla="*/ 170053 w 194046"/>
                <a:gd name="connsiteY6" fmla="*/ 57901 h 18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46" h="183406">
                  <a:moveTo>
                    <a:pt x="170053" y="57901"/>
                  </a:moveTo>
                  <a:cubicBezTo>
                    <a:pt x="205880" y="56514"/>
                    <a:pt x="200036" y="108966"/>
                    <a:pt x="162818" y="108893"/>
                  </a:cubicBezTo>
                  <a:cubicBezTo>
                    <a:pt x="162818" y="108893"/>
                    <a:pt x="141199" y="183407"/>
                    <a:pt x="66145" y="183407"/>
                  </a:cubicBezTo>
                  <a:cubicBezTo>
                    <a:pt x="5191" y="183407"/>
                    <a:pt x="1224" y="96562"/>
                    <a:pt x="674" y="79237"/>
                  </a:cubicBezTo>
                  <a:cubicBezTo>
                    <a:pt x="77" y="60765"/>
                    <a:pt x="0" y="82"/>
                    <a:pt x="0" y="82"/>
                  </a:cubicBezTo>
                  <a:lnTo>
                    <a:pt x="171449" y="0"/>
                  </a:lnTo>
                  <a:lnTo>
                    <a:pt x="170053" y="57901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5C71C4-7BE3-4BD9-A681-8735CB010D07}"/>
                </a:ext>
              </a:extLst>
            </p:cNvPr>
            <p:cNvSpPr/>
            <p:nvPr/>
          </p:nvSpPr>
          <p:spPr>
            <a:xfrm>
              <a:off x="4290066" y="4516167"/>
              <a:ext cx="185180" cy="102437"/>
            </a:xfrm>
            <a:custGeom>
              <a:avLst/>
              <a:gdLst>
                <a:gd name="connsiteX0" fmla="*/ 177087 w 185180"/>
                <a:gd name="connsiteY0" fmla="*/ 90963 h 102437"/>
                <a:gd name="connsiteX1" fmla="*/ 160002 w 185180"/>
                <a:gd name="connsiteY1" fmla="*/ 102384 h 102437"/>
                <a:gd name="connsiteX2" fmla="*/ 45827 w 185180"/>
                <a:gd name="connsiteY2" fmla="*/ 58137 h 102437"/>
                <a:gd name="connsiteX3" fmla="*/ 0 w 185180"/>
                <a:gd name="connsiteY3" fmla="*/ 101311 h 102437"/>
                <a:gd name="connsiteX4" fmla="*/ 0 w 185180"/>
                <a:gd name="connsiteY4" fmla="*/ 17763 h 102437"/>
                <a:gd name="connsiteX5" fmla="*/ 185180 w 185180"/>
                <a:gd name="connsiteY5" fmla="*/ 0 h 102437"/>
                <a:gd name="connsiteX6" fmla="*/ 177087 w 185180"/>
                <a:gd name="connsiteY6" fmla="*/ 90963 h 1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80" h="102437">
                  <a:moveTo>
                    <a:pt x="177087" y="90963"/>
                  </a:moveTo>
                  <a:cubicBezTo>
                    <a:pt x="162239" y="93410"/>
                    <a:pt x="164042" y="103243"/>
                    <a:pt x="160002" y="102384"/>
                  </a:cubicBezTo>
                  <a:cubicBezTo>
                    <a:pt x="139499" y="98022"/>
                    <a:pt x="56510" y="103775"/>
                    <a:pt x="45827" y="58137"/>
                  </a:cubicBezTo>
                  <a:cubicBezTo>
                    <a:pt x="32530" y="86647"/>
                    <a:pt x="29279" y="93659"/>
                    <a:pt x="0" y="101311"/>
                  </a:cubicBezTo>
                  <a:lnTo>
                    <a:pt x="0" y="17763"/>
                  </a:lnTo>
                  <a:lnTo>
                    <a:pt x="185180" y="0"/>
                  </a:lnTo>
                  <a:cubicBezTo>
                    <a:pt x="185180" y="0"/>
                    <a:pt x="182308" y="90095"/>
                    <a:pt x="177087" y="90963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49291D8-D2E6-44F3-AF6F-FC8570D6B12B}"/>
                </a:ext>
              </a:extLst>
            </p:cNvPr>
            <p:cNvSpPr/>
            <p:nvPr/>
          </p:nvSpPr>
          <p:spPr>
            <a:xfrm>
              <a:off x="4239809" y="4779643"/>
              <a:ext cx="306369" cy="594356"/>
            </a:xfrm>
            <a:custGeom>
              <a:avLst/>
              <a:gdLst>
                <a:gd name="connsiteX0" fmla="*/ 235806 w 306369"/>
                <a:gd name="connsiteY0" fmla="*/ 0 h 594356"/>
                <a:gd name="connsiteX1" fmla="*/ 87900 w 306369"/>
                <a:gd name="connsiteY1" fmla="*/ 7866 h 594356"/>
                <a:gd name="connsiteX2" fmla="*/ 6839 w 306369"/>
                <a:gd name="connsiteY2" fmla="*/ 564368 h 594356"/>
                <a:gd name="connsiteX3" fmla="*/ 306369 w 306369"/>
                <a:gd name="connsiteY3" fmla="*/ 548610 h 594356"/>
                <a:gd name="connsiteX4" fmla="*/ 235806 w 306369"/>
                <a:gd name="connsiteY4" fmla="*/ 0 h 59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69" h="594356">
                  <a:moveTo>
                    <a:pt x="235806" y="0"/>
                  </a:moveTo>
                  <a:cubicBezTo>
                    <a:pt x="190048" y="28029"/>
                    <a:pt x="137145" y="38304"/>
                    <a:pt x="87900" y="7866"/>
                  </a:cubicBezTo>
                  <a:cubicBezTo>
                    <a:pt x="7535" y="166331"/>
                    <a:pt x="-12496" y="355401"/>
                    <a:pt x="6839" y="564368"/>
                  </a:cubicBezTo>
                  <a:cubicBezTo>
                    <a:pt x="124023" y="610766"/>
                    <a:pt x="222517" y="601642"/>
                    <a:pt x="306369" y="548610"/>
                  </a:cubicBezTo>
                  <a:lnTo>
                    <a:pt x="235806" y="0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B04FFEF-0C33-4A68-BA44-F2968B888C34}"/>
                </a:ext>
              </a:extLst>
            </p:cNvPr>
            <p:cNvSpPr/>
            <p:nvPr/>
          </p:nvSpPr>
          <p:spPr>
            <a:xfrm>
              <a:off x="3740830" y="5857082"/>
              <a:ext cx="234463" cy="170652"/>
            </a:xfrm>
            <a:custGeom>
              <a:avLst/>
              <a:gdLst>
                <a:gd name="connsiteX0" fmla="*/ 164531 w 234463"/>
                <a:gd name="connsiteY0" fmla="*/ 0 h 170652"/>
                <a:gd name="connsiteX1" fmla="*/ 102538 w 234463"/>
                <a:gd name="connsiteY1" fmla="*/ 104982 h 170652"/>
                <a:gd name="connsiteX2" fmla="*/ 489 w 234463"/>
                <a:gd name="connsiteY2" fmla="*/ 153913 h 170652"/>
                <a:gd name="connsiteX3" fmla="*/ 185274 w 234463"/>
                <a:gd name="connsiteY3" fmla="*/ 157833 h 170652"/>
                <a:gd name="connsiteX4" fmla="*/ 234463 w 234463"/>
                <a:gd name="connsiteY4" fmla="*/ 16780 h 170652"/>
                <a:gd name="connsiteX5" fmla="*/ 164531 w 234463"/>
                <a:gd name="connsiteY5" fmla="*/ 0 h 1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63" h="170652">
                  <a:moveTo>
                    <a:pt x="164531" y="0"/>
                  </a:moveTo>
                  <a:cubicBezTo>
                    <a:pt x="164531" y="0"/>
                    <a:pt x="165502" y="76411"/>
                    <a:pt x="102538" y="104982"/>
                  </a:cubicBezTo>
                  <a:cubicBezTo>
                    <a:pt x="39614" y="133548"/>
                    <a:pt x="-5217" y="131826"/>
                    <a:pt x="489" y="153913"/>
                  </a:cubicBezTo>
                  <a:cubicBezTo>
                    <a:pt x="6196" y="175996"/>
                    <a:pt x="169976" y="175103"/>
                    <a:pt x="185274" y="157833"/>
                  </a:cubicBezTo>
                  <a:cubicBezTo>
                    <a:pt x="198310" y="143140"/>
                    <a:pt x="226657" y="6320"/>
                    <a:pt x="234463" y="16780"/>
                  </a:cubicBezTo>
                  <a:lnTo>
                    <a:pt x="164531" y="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5047F1E-7DD1-4874-AF21-12E9D3111AAF}"/>
                </a:ext>
              </a:extLst>
            </p:cNvPr>
            <p:cNvSpPr/>
            <p:nvPr/>
          </p:nvSpPr>
          <p:spPr>
            <a:xfrm>
              <a:off x="3704280" y="5258661"/>
              <a:ext cx="882816" cy="795155"/>
            </a:xfrm>
            <a:custGeom>
              <a:avLst/>
              <a:gdLst>
                <a:gd name="connsiteX0" fmla="*/ 246809 w 882816"/>
                <a:gd name="connsiteY0" fmla="*/ 706332 h 795155"/>
                <a:gd name="connsiteX1" fmla="*/ 202833 w 882816"/>
                <a:gd name="connsiteY1" fmla="*/ 728294 h 795155"/>
                <a:gd name="connsiteX2" fmla="*/ 180797 w 882816"/>
                <a:gd name="connsiteY2" fmla="*/ 673575 h 795155"/>
                <a:gd name="connsiteX3" fmla="*/ 90148 w 882816"/>
                <a:gd name="connsiteY3" fmla="*/ 712150 h 795155"/>
                <a:gd name="connsiteX4" fmla="*/ 3736 w 882816"/>
                <a:gd name="connsiteY4" fmla="*/ 745242 h 795155"/>
                <a:gd name="connsiteX5" fmla="*/ 3736 w 882816"/>
                <a:gd name="connsiteY5" fmla="*/ 763915 h 795155"/>
                <a:gd name="connsiteX6" fmla="*/ 69770 w 882816"/>
                <a:gd name="connsiteY6" fmla="*/ 788729 h 795155"/>
                <a:gd name="connsiteX7" fmla="*/ 224417 w 882816"/>
                <a:gd name="connsiteY7" fmla="*/ 787707 h 795155"/>
                <a:gd name="connsiteX8" fmla="*/ 246809 w 882816"/>
                <a:gd name="connsiteY8" fmla="*/ 706332 h 795155"/>
                <a:gd name="connsiteX9" fmla="*/ 854780 w 882816"/>
                <a:gd name="connsiteY9" fmla="*/ 0 h 795155"/>
                <a:gd name="connsiteX10" fmla="*/ 821834 w 882816"/>
                <a:gd name="connsiteY10" fmla="*/ 230608 h 795155"/>
                <a:gd name="connsiteX11" fmla="*/ 380657 w 882816"/>
                <a:gd name="connsiteY11" fmla="*/ 220191 h 795155"/>
                <a:gd name="connsiteX12" fmla="*/ 380657 w 882816"/>
                <a:gd name="connsiteY12" fmla="*/ 310201 h 795155"/>
                <a:gd name="connsiteX13" fmla="*/ 276290 w 882816"/>
                <a:gd name="connsiteY13" fmla="*/ 628869 h 795155"/>
                <a:gd name="connsiteX14" fmla="*/ 188161 w 882816"/>
                <a:gd name="connsiteY14" fmla="*/ 610041 h 795155"/>
                <a:gd name="connsiteX15" fmla="*/ 245164 w 882816"/>
                <a:gd name="connsiteY15" fmla="*/ 177069 h 795155"/>
                <a:gd name="connsiteX16" fmla="*/ 347476 w 882816"/>
                <a:gd name="connsiteY16" fmla="*/ 84767 h 795155"/>
                <a:gd name="connsiteX17" fmla="*/ 572810 w 882816"/>
                <a:gd name="connsiteY17" fmla="*/ 34457 h 795155"/>
                <a:gd name="connsiteX18" fmla="*/ 854780 w 882816"/>
                <a:gd name="connsiteY18" fmla="*/ 0 h 7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2816" h="795155">
                  <a:moveTo>
                    <a:pt x="246809" y="706332"/>
                  </a:moveTo>
                  <a:cubicBezTo>
                    <a:pt x="237157" y="699389"/>
                    <a:pt x="229046" y="739428"/>
                    <a:pt x="202833" y="728294"/>
                  </a:cubicBezTo>
                  <a:cubicBezTo>
                    <a:pt x="176624" y="717165"/>
                    <a:pt x="197294" y="680363"/>
                    <a:pt x="180797" y="673575"/>
                  </a:cubicBezTo>
                  <a:cubicBezTo>
                    <a:pt x="164305" y="666786"/>
                    <a:pt x="132454" y="703279"/>
                    <a:pt x="90148" y="712150"/>
                  </a:cubicBezTo>
                  <a:cubicBezTo>
                    <a:pt x="47846" y="721012"/>
                    <a:pt x="13500" y="728775"/>
                    <a:pt x="3736" y="745242"/>
                  </a:cubicBezTo>
                  <a:cubicBezTo>
                    <a:pt x="-4671" y="759394"/>
                    <a:pt x="3736" y="763915"/>
                    <a:pt x="3736" y="763915"/>
                  </a:cubicBezTo>
                  <a:cubicBezTo>
                    <a:pt x="3736" y="763915"/>
                    <a:pt x="44463" y="784250"/>
                    <a:pt x="69770" y="788729"/>
                  </a:cubicBezTo>
                  <a:cubicBezTo>
                    <a:pt x="106528" y="795229"/>
                    <a:pt x="212777" y="799562"/>
                    <a:pt x="224417" y="787707"/>
                  </a:cubicBezTo>
                  <a:cubicBezTo>
                    <a:pt x="231566" y="780433"/>
                    <a:pt x="251631" y="709810"/>
                    <a:pt x="246809" y="706332"/>
                  </a:cubicBezTo>
                  <a:close/>
                  <a:moveTo>
                    <a:pt x="854780" y="0"/>
                  </a:moveTo>
                  <a:cubicBezTo>
                    <a:pt x="854780" y="0"/>
                    <a:pt x="936060" y="171663"/>
                    <a:pt x="821834" y="230608"/>
                  </a:cubicBezTo>
                  <a:cubicBezTo>
                    <a:pt x="711365" y="287611"/>
                    <a:pt x="380657" y="220191"/>
                    <a:pt x="380657" y="220191"/>
                  </a:cubicBezTo>
                  <a:cubicBezTo>
                    <a:pt x="380657" y="220191"/>
                    <a:pt x="386566" y="267766"/>
                    <a:pt x="380657" y="310201"/>
                  </a:cubicBezTo>
                  <a:cubicBezTo>
                    <a:pt x="365222" y="421026"/>
                    <a:pt x="291820" y="605670"/>
                    <a:pt x="276290" y="628869"/>
                  </a:cubicBezTo>
                  <a:cubicBezTo>
                    <a:pt x="254812" y="660956"/>
                    <a:pt x="189393" y="636756"/>
                    <a:pt x="188161" y="610041"/>
                  </a:cubicBezTo>
                  <a:cubicBezTo>
                    <a:pt x="186929" y="583329"/>
                    <a:pt x="237479" y="242132"/>
                    <a:pt x="245164" y="177069"/>
                  </a:cubicBezTo>
                  <a:cubicBezTo>
                    <a:pt x="252812" y="112002"/>
                    <a:pt x="276955" y="102552"/>
                    <a:pt x="347476" y="84767"/>
                  </a:cubicBezTo>
                  <a:cubicBezTo>
                    <a:pt x="363676" y="80679"/>
                    <a:pt x="555258" y="33066"/>
                    <a:pt x="572810" y="34457"/>
                  </a:cubicBezTo>
                  <a:cubicBezTo>
                    <a:pt x="723610" y="46381"/>
                    <a:pt x="854780" y="0"/>
                    <a:pt x="854780" y="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EC826A5-DF3B-4AEC-83A9-B7F9531E3A21}"/>
                </a:ext>
              </a:extLst>
            </p:cNvPr>
            <p:cNvSpPr/>
            <p:nvPr/>
          </p:nvSpPr>
          <p:spPr>
            <a:xfrm>
              <a:off x="4216030" y="4779613"/>
              <a:ext cx="385347" cy="546183"/>
            </a:xfrm>
            <a:custGeom>
              <a:avLst/>
              <a:gdLst>
                <a:gd name="connsiteX0" fmla="*/ 257585 w 385347"/>
                <a:gd name="connsiteY0" fmla="*/ 159 h 546183"/>
                <a:gd name="connsiteX1" fmla="*/ 373043 w 385347"/>
                <a:gd name="connsiteY1" fmla="*/ 539151 h 546183"/>
                <a:gd name="connsiteX2" fmla="*/ 379492 w 385347"/>
                <a:gd name="connsiteY2" fmla="*/ 83827 h 546183"/>
                <a:gd name="connsiteX3" fmla="*/ 257585 w 385347"/>
                <a:gd name="connsiteY3" fmla="*/ 159 h 546183"/>
                <a:gd name="connsiteX4" fmla="*/ 115690 w 385347"/>
                <a:gd name="connsiteY4" fmla="*/ 6158 h 546183"/>
                <a:gd name="connsiteX5" fmla="*/ 59897 w 385347"/>
                <a:gd name="connsiteY5" fmla="*/ 242081 h 546183"/>
                <a:gd name="connsiteX6" fmla="*/ 54496 w 385347"/>
                <a:gd name="connsiteY6" fmla="*/ 513750 h 546183"/>
                <a:gd name="connsiteX7" fmla="*/ 18754 w 385347"/>
                <a:gd name="connsiteY7" fmla="*/ 520774 h 546183"/>
                <a:gd name="connsiteX8" fmla="*/ 1747 w 385347"/>
                <a:gd name="connsiteY8" fmla="*/ 201664 h 546183"/>
                <a:gd name="connsiteX9" fmla="*/ 44723 w 385347"/>
                <a:gd name="connsiteY9" fmla="*/ 49052 h 546183"/>
                <a:gd name="connsiteX10" fmla="*/ 115690 w 385347"/>
                <a:gd name="connsiteY10" fmla="*/ 6158 h 5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347" h="546183">
                  <a:moveTo>
                    <a:pt x="257585" y="159"/>
                  </a:moveTo>
                  <a:cubicBezTo>
                    <a:pt x="181800" y="248418"/>
                    <a:pt x="136351" y="600384"/>
                    <a:pt x="373043" y="539151"/>
                  </a:cubicBezTo>
                  <a:cubicBezTo>
                    <a:pt x="247310" y="307659"/>
                    <a:pt x="418235" y="203467"/>
                    <a:pt x="379492" y="83827"/>
                  </a:cubicBezTo>
                  <a:cubicBezTo>
                    <a:pt x="366246" y="42925"/>
                    <a:pt x="258576" y="-3052"/>
                    <a:pt x="257585" y="159"/>
                  </a:cubicBezTo>
                  <a:close/>
                  <a:moveTo>
                    <a:pt x="115690" y="6158"/>
                  </a:moveTo>
                  <a:cubicBezTo>
                    <a:pt x="86771" y="78696"/>
                    <a:pt x="72868" y="135609"/>
                    <a:pt x="59897" y="242081"/>
                  </a:cubicBezTo>
                  <a:cubicBezTo>
                    <a:pt x="49081" y="330759"/>
                    <a:pt x="54496" y="513750"/>
                    <a:pt x="54496" y="513750"/>
                  </a:cubicBezTo>
                  <a:lnTo>
                    <a:pt x="18754" y="520774"/>
                  </a:lnTo>
                  <a:cubicBezTo>
                    <a:pt x="18754" y="520774"/>
                    <a:pt x="-6793" y="238066"/>
                    <a:pt x="1747" y="201664"/>
                  </a:cubicBezTo>
                  <a:cubicBezTo>
                    <a:pt x="16084" y="140581"/>
                    <a:pt x="25796" y="104892"/>
                    <a:pt x="44723" y="49052"/>
                  </a:cubicBezTo>
                  <a:cubicBezTo>
                    <a:pt x="55148" y="18403"/>
                    <a:pt x="115690" y="6158"/>
                    <a:pt x="115690" y="6158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32F9A7D-10A9-444A-AD99-34E1A4761E06}"/>
                </a:ext>
              </a:extLst>
            </p:cNvPr>
            <p:cNvSpPr/>
            <p:nvPr/>
          </p:nvSpPr>
          <p:spPr>
            <a:xfrm>
              <a:off x="4290793" y="5002803"/>
              <a:ext cx="339834" cy="201846"/>
            </a:xfrm>
            <a:custGeom>
              <a:avLst/>
              <a:gdLst>
                <a:gd name="connsiteX0" fmla="*/ 166909 w 339834"/>
                <a:gd name="connsiteY0" fmla="*/ 58805 h 201846"/>
                <a:gd name="connsiteX1" fmla="*/ 104087 w 339834"/>
                <a:gd name="connsiteY1" fmla="*/ 6662 h 201846"/>
                <a:gd name="connsiteX2" fmla="*/ 3 w 339834"/>
                <a:gd name="connsiteY2" fmla="*/ 6980 h 201846"/>
                <a:gd name="connsiteX3" fmla="*/ 62910 w 339834"/>
                <a:gd name="connsiteY3" fmla="*/ 25808 h 201846"/>
                <a:gd name="connsiteX4" fmla="*/ 95414 w 339834"/>
                <a:gd name="connsiteY4" fmla="*/ 87483 h 201846"/>
                <a:gd name="connsiteX5" fmla="*/ 156479 w 339834"/>
                <a:gd name="connsiteY5" fmla="*/ 107105 h 201846"/>
                <a:gd name="connsiteX6" fmla="*/ 339835 w 339834"/>
                <a:gd name="connsiteY6" fmla="*/ 201846 h 201846"/>
                <a:gd name="connsiteX7" fmla="*/ 320298 w 339834"/>
                <a:gd name="connsiteY7" fmla="*/ 107114 h 201846"/>
                <a:gd name="connsiteX8" fmla="*/ 166909 w 339834"/>
                <a:gd name="connsiteY8" fmla="*/ 58805 h 20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834" h="201846">
                  <a:moveTo>
                    <a:pt x="166909" y="58805"/>
                  </a:moveTo>
                  <a:cubicBezTo>
                    <a:pt x="166909" y="58805"/>
                    <a:pt x="120245" y="12085"/>
                    <a:pt x="104087" y="6662"/>
                  </a:cubicBezTo>
                  <a:cubicBezTo>
                    <a:pt x="87926" y="1239"/>
                    <a:pt x="-594" y="-5275"/>
                    <a:pt x="3" y="6980"/>
                  </a:cubicBezTo>
                  <a:cubicBezTo>
                    <a:pt x="681" y="20106"/>
                    <a:pt x="57646" y="19350"/>
                    <a:pt x="62910" y="25808"/>
                  </a:cubicBezTo>
                  <a:cubicBezTo>
                    <a:pt x="68179" y="32261"/>
                    <a:pt x="75504" y="82524"/>
                    <a:pt x="95414" y="87483"/>
                  </a:cubicBezTo>
                  <a:cubicBezTo>
                    <a:pt x="115285" y="92438"/>
                    <a:pt x="156479" y="107105"/>
                    <a:pt x="156479" y="107105"/>
                  </a:cubicBezTo>
                  <a:lnTo>
                    <a:pt x="339835" y="201846"/>
                  </a:lnTo>
                  <a:lnTo>
                    <a:pt x="320298" y="107114"/>
                  </a:lnTo>
                  <a:lnTo>
                    <a:pt x="166909" y="58805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8241174D-65F8-45B5-9B5D-4D95ED9B20FC}"/>
                </a:ext>
              </a:extLst>
            </p:cNvPr>
            <p:cNvSpPr/>
            <p:nvPr/>
          </p:nvSpPr>
          <p:spPr>
            <a:xfrm>
              <a:off x="4494164" y="4834179"/>
              <a:ext cx="231774" cy="379173"/>
            </a:xfrm>
            <a:custGeom>
              <a:avLst/>
              <a:gdLst>
                <a:gd name="connsiteX0" fmla="*/ 103982 w 231774"/>
                <a:gd name="connsiteY0" fmla="*/ 29604 h 379173"/>
                <a:gd name="connsiteX1" fmla="*/ 225314 w 231774"/>
                <a:gd name="connsiteY1" fmla="*/ 274283 h 379173"/>
                <a:gd name="connsiteX2" fmla="*/ 145004 w 231774"/>
                <a:gd name="connsiteY2" fmla="*/ 377410 h 379173"/>
                <a:gd name="connsiteX3" fmla="*/ 119937 w 231774"/>
                <a:gd name="connsiteY3" fmla="*/ 369728 h 379173"/>
                <a:gd name="connsiteX4" fmla="*/ 96296 w 231774"/>
                <a:gd name="connsiteY4" fmla="*/ 263763 h 379173"/>
                <a:gd name="connsiteX5" fmla="*/ 106661 w 231774"/>
                <a:gd name="connsiteY5" fmla="*/ 268138 h 379173"/>
                <a:gd name="connsiteX6" fmla="*/ 7549 w 231774"/>
                <a:gd name="connsiteY6" fmla="*/ 89086 h 379173"/>
                <a:gd name="connsiteX7" fmla="*/ 103982 w 231774"/>
                <a:gd name="connsiteY7" fmla="*/ 29604 h 37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74" h="379173">
                  <a:moveTo>
                    <a:pt x="103982" y="29604"/>
                  </a:moveTo>
                  <a:cubicBezTo>
                    <a:pt x="159599" y="108098"/>
                    <a:pt x="207087" y="227670"/>
                    <a:pt x="225314" y="274283"/>
                  </a:cubicBezTo>
                  <a:cubicBezTo>
                    <a:pt x="243541" y="320900"/>
                    <a:pt x="225155" y="391214"/>
                    <a:pt x="145004" y="377410"/>
                  </a:cubicBezTo>
                  <a:cubicBezTo>
                    <a:pt x="135459" y="375765"/>
                    <a:pt x="119937" y="369728"/>
                    <a:pt x="119937" y="369728"/>
                  </a:cubicBezTo>
                  <a:cubicBezTo>
                    <a:pt x="90469" y="329328"/>
                    <a:pt x="85300" y="294644"/>
                    <a:pt x="96296" y="263763"/>
                  </a:cubicBezTo>
                  <a:lnTo>
                    <a:pt x="106661" y="268138"/>
                  </a:lnTo>
                  <a:cubicBezTo>
                    <a:pt x="106661" y="268138"/>
                    <a:pt x="27004" y="126939"/>
                    <a:pt x="7549" y="89086"/>
                  </a:cubicBezTo>
                  <a:cubicBezTo>
                    <a:pt x="-24942" y="25873"/>
                    <a:pt x="54990" y="-39559"/>
                    <a:pt x="103982" y="29604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D98C2904-1CAD-4FAF-8449-E09054D7BDC7}"/>
                </a:ext>
              </a:extLst>
            </p:cNvPr>
            <p:cNvSpPr/>
            <p:nvPr/>
          </p:nvSpPr>
          <p:spPr>
            <a:xfrm>
              <a:off x="3111916" y="5275196"/>
              <a:ext cx="1285203" cy="767787"/>
            </a:xfrm>
            <a:custGeom>
              <a:avLst/>
              <a:gdLst>
                <a:gd name="connsiteX0" fmla="*/ 1255862 w 1285203"/>
                <a:gd name="connsiteY0" fmla="*/ 767788 h 767787"/>
                <a:gd name="connsiteX1" fmla="*/ 1227236 w 1285203"/>
                <a:gd name="connsiteY1" fmla="*/ 744842 h 767787"/>
                <a:gd name="connsiteX2" fmla="*/ 1069154 w 1285203"/>
                <a:gd name="connsiteY2" fmla="*/ 35741 h 767787"/>
                <a:gd name="connsiteX3" fmla="*/ 1097802 w 1285203"/>
                <a:gd name="connsiteY3" fmla="*/ 0 h 767787"/>
                <a:gd name="connsiteX4" fmla="*/ 1126449 w 1285203"/>
                <a:gd name="connsiteY4" fmla="*/ 22967 h 767787"/>
                <a:gd name="connsiteX5" fmla="*/ 1284489 w 1285203"/>
                <a:gd name="connsiteY5" fmla="*/ 732081 h 767787"/>
                <a:gd name="connsiteX6" fmla="*/ 1255862 w 1285203"/>
                <a:gd name="connsiteY6" fmla="*/ 767788 h 767787"/>
                <a:gd name="connsiteX7" fmla="*/ 29341 w 1285203"/>
                <a:gd name="connsiteY7" fmla="*/ 767788 h 767787"/>
                <a:gd name="connsiteX8" fmla="*/ 57963 w 1285203"/>
                <a:gd name="connsiteY8" fmla="*/ 744842 h 767787"/>
                <a:gd name="connsiteX9" fmla="*/ 216058 w 1285203"/>
                <a:gd name="connsiteY9" fmla="*/ 35707 h 767787"/>
                <a:gd name="connsiteX10" fmla="*/ 187432 w 1285203"/>
                <a:gd name="connsiteY10" fmla="*/ 0 h 767787"/>
                <a:gd name="connsiteX11" fmla="*/ 158810 w 1285203"/>
                <a:gd name="connsiteY11" fmla="*/ 22946 h 767787"/>
                <a:gd name="connsiteX12" fmla="*/ 714 w 1285203"/>
                <a:gd name="connsiteY12" fmla="*/ 732081 h 767787"/>
                <a:gd name="connsiteX13" fmla="*/ 29341 w 1285203"/>
                <a:gd name="connsiteY13" fmla="*/ 767788 h 76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203" h="767787">
                  <a:moveTo>
                    <a:pt x="1255862" y="767788"/>
                  </a:moveTo>
                  <a:cubicBezTo>
                    <a:pt x="1242122" y="767788"/>
                    <a:pt x="1230225" y="758252"/>
                    <a:pt x="1227236" y="744842"/>
                  </a:cubicBezTo>
                  <a:lnTo>
                    <a:pt x="1069154" y="35741"/>
                  </a:lnTo>
                  <a:cubicBezTo>
                    <a:pt x="1065066" y="17403"/>
                    <a:pt x="1079016" y="0"/>
                    <a:pt x="1097802" y="0"/>
                  </a:cubicBezTo>
                  <a:cubicBezTo>
                    <a:pt x="1111550" y="0"/>
                    <a:pt x="1123461" y="9545"/>
                    <a:pt x="1126449" y="22967"/>
                  </a:cubicBezTo>
                  <a:lnTo>
                    <a:pt x="1284489" y="732081"/>
                  </a:lnTo>
                  <a:cubicBezTo>
                    <a:pt x="1288572" y="750403"/>
                    <a:pt x="1274634" y="767788"/>
                    <a:pt x="1255862" y="767788"/>
                  </a:cubicBezTo>
                  <a:close/>
                  <a:moveTo>
                    <a:pt x="29341" y="767788"/>
                  </a:moveTo>
                  <a:cubicBezTo>
                    <a:pt x="43076" y="767788"/>
                    <a:pt x="54974" y="758252"/>
                    <a:pt x="57963" y="744842"/>
                  </a:cubicBezTo>
                  <a:lnTo>
                    <a:pt x="216058" y="35707"/>
                  </a:lnTo>
                  <a:cubicBezTo>
                    <a:pt x="220141" y="17390"/>
                    <a:pt x="206204" y="0"/>
                    <a:pt x="187432" y="0"/>
                  </a:cubicBezTo>
                  <a:cubicBezTo>
                    <a:pt x="173696" y="0"/>
                    <a:pt x="161798" y="9536"/>
                    <a:pt x="158810" y="22946"/>
                  </a:cubicBezTo>
                  <a:lnTo>
                    <a:pt x="714" y="732081"/>
                  </a:lnTo>
                  <a:cubicBezTo>
                    <a:pt x="-3369" y="750403"/>
                    <a:pt x="10569" y="767788"/>
                    <a:pt x="29341" y="767788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E1F56EF-FE6E-45BB-8A19-5CC4419904E0}"/>
                </a:ext>
              </a:extLst>
            </p:cNvPr>
            <p:cNvSpPr/>
            <p:nvPr/>
          </p:nvSpPr>
          <p:spPr>
            <a:xfrm>
              <a:off x="3137049" y="5222048"/>
              <a:ext cx="1245834" cy="120168"/>
            </a:xfrm>
            <a:custGeom>
              <a:avLst/>
              <a:gdLst>
                <a:gd name="connsiteX0" fmla="*/ 0 w 1245834"/>
                <a:gd name="connsiteY0" fmla="*/ 54457 h 120168"/>
                <a:gd name="connsiteX1" fmla="*/ 0 w 1245834"/>
                <a:gd name="connsiteY1" fmla="*/ 27789 h 120168"/>
                <a:gd name="connsiteX2" fmla="*/ 17428 w 1245834"/>
                <a:gd name="connsiteY2" fmla="*/ 0 h 120168"/>
                <a:gd name="connsiteX3" fmla="*/ 1228407 w 1245834"/>
                <a:gd name="connsiteY3" fmla="*/ 0 h 120168"/>
                <a:gd name="connsiteX4" fmla="*/ 1245835 w 1245834"/>
                <a:gd name="connsiteY4" fmla="*/ 27789 h 120168"/>
                <a:gd name="connsiteX5" fmla="*/ 1245835 w 1245834"/>
                <a:gd name="connsiteY5" fmla="*/ 54457 h 120168"/>
                <a:gd name="connsiteX6" fmla="*/ 1228407 w 1245834"/>
                <a:gd name="connsiteY6" fmla="*/ 82246 h 120168"/>
                <a:gd name="connsiteX7" fmla="*/ 1189930 w 1245834"/>
                <a:gd name="connsiteY7" fmla="*/ 82246 h 120168"/>
                <a:gd name="connsiteX8" fmla="*/ 1160802 w 1245834"/>
                <a:gd name="connsiteY8" fmla="*/ 111375 h 120168"/>
                <a:gd name="connsiteX9" fmla="*/ 1151965 w 1245834"/>
                <a:gd name="connsiteY9" fmla="*/ 120169 h 120168"/>
                <a:gd name="connsiteX10" fmla="*/ 1151944 w 1245834"/>
                <a:gd name="connsiteY10" fmla="*/ 120169 h 120168"/>
                <a:gd name="connsiteX11" fmla="*/ 61916 w 1245834"/>
                <a:gd name="connsiteY11" fmla="*/ 120169 h 120168"/>
                <a:gd name="connsiteX12" fmla="*/ 53109 w 1245834"/>
                <a:gd name="connsiteY12" fmla="*/ 111375 h 120168"/>
                <a:gd name="connsiteX13" fmla="*/ 23980 w 1245834"/>
                <a:gd name="connsiteY13" fmla="*/ 82246 h 120168"/>
                <a:gd name="connsiteX14" fmla="*/ 23976 w 1245834"/>
                <a:gd name="connsiteY14" fmla="*/ 82246 h 120168"/>
                <a:gd name="connsiteX15" fmla="*/ 17428 w 1245834"/>
                <a:gd name="connsiteY15" fmla="*/ 82246 h 120168"/>
                <a:gd name="connsiteX16" fmla="*/ 0 w 1245834"/>
                <a:gd name="connsiteY16" fmla="*/ 54457 h 1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5834" h="120168">
                  <a:moveTo>
                    <a:pt x="0" y="54457"/>
                  </a:moveTo>
                  <a:lnTo>
                    <a:pt x="0" y="27789"/>
                  </a:lnTo>
                  <a:cubicBezTo>
                    <a:pt x="0" y="12482"/>
                    <a:pt x="7819" y="77"/>
                    <a:pt x="17428" y="0"/>
                  </a:cubicBezTo>
                  <a:lnTo>
                    <a:pt x="1228407" y="0"/>
                  </a:lnTo>
                  <a:cubicBezTo>
                    <a:pt x="1238067" y="0"/>
                    <a:pt x="1245835" y="12482"/>
                    <a:pt x="1245835" y="27789"/>
                  </a:cubicBezTo>
                  <a:lnTo>
                    <a:pt x="1245835" y="54457"/>
                  </a:lnTo>
                  <a:cubicBezTo>
                    <a:pt x="1245835" y="69837"/>
                    <a:pt x="1238016" y="82246"/>
                    <a:pt x="1228407" y="82246"/>
                  </a:cubicBezTo>
                  <a:lnTo>
                    <a:pt x="1189930" y="82246"/>
                  </a:lnTo>
                  <a:cubicBezTo>
                    <a:pt x="1173842" y="82246"/>
                    <a:pt x="1160802" y="95286"/>
                    <a:pt x="1160802" y="111375"/>
                  </a:cubicBezTo>
                  <a:cubicBezTo>
                    <a:pt x="1160789" y="116244"/>
                    <a:pt x="1156834" y="120182"/>
                    <a:pt x="1151965" y="120169"/>
                  </a:cubicBezTo>
                  <a:cubicBezTo>
                    <a:pt x="1151957" y="120169"/>
                    <a:pt x="1151952" y="120169"/>
                    <a:pt x="1151944" y="120169"/>
                  </a:cubicBezTo>
                  <a:lnTo>
                    <a:pt x="61916" y="120169"/>
                  </a:lnTo>
                  <a:cubicBezTo>
                    <a:pt x="57055" y="120173"/>
                    <a:pt x="53113" y="116236"/>
                    <a:pt x="53109" y="111375"/>
                  </a:cubicBezTo>
                  <a:cubicBezTo>
                    <a:pt x="53109" y="95286"/>
                    <a:pt x="40069" y="82246"/>
                    <a:pt x="23980" y="82246"/>
                  </a:cubicBezTo>
                  <a:cubicBezTo>
                    <a:pt x="23980" y="82246"/>
                    <a:pt x="23976" y="82246"/>
                    <a:pt x="23976" y="82246"/>
                  </a:cubicBezTo>
                  <a:lnTo>
                    <a:pt x="17428" y="82246"/>
                  </a:lnTo>
                  <a:cubicBezTo>
                    <a:pt x="7767" y="82246"/>
                    <a:pt x="0" y="69837"/>
                    <a:pt x="0" y="54457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0E2937E-C0D7-4C7F-ACE5-582F6FE8E659}"/>
                </a:ext>
              </a:extLst>
            </p:cNvPr>
            <p:cNvSpPr/>
            <p:nvPr/>
          </p:nvSpPr>
          <p:spPr>
            <a:xfrm>
              <a:off x="3128462" y="5213461"/>
              <a:ext cx="1263009" cy="137343"/>
            </a:xfrm>
            <a:custGeom>
              <a:avLst/>
              <a:gdLst>
                <a:gd name="connsiteX0" fmla="*/ 26016 w 1263009"/>
                <a:gd name="connsiteY0" fmla="*/ 8587 h 137343"/>
                <a:gd name="connsiteX1" fmla="*/ 25947 w 1263009"/>
                <a:gd name="connsiteY1" fmla="*/ 0 h 137343"/>
                <a:gd name="connsiteX2" fmla="*/ 26016 w 1263009"/>
                <a:gd name="connsiteY2" fmla="*/ 0 h 137343"/>
                <a:gd name="connsiteX3" fmla="*/ 26016 w 1263009"/>
                <a:gd name="connsiteY3" fmla="*/ 8587 h 137343"/>
                <a:gd name="connsiteX4" fmla="*/ 17175 w 1263009"/>
                <a:gd name="connsiteY4" fmla="*/ 36376 h 137343"/>
                <a:gd name="connsiteX5" fmla="*/ 17175 w 1263009"/>
                <a:gd name="connsiteY5" fmla="*/ 63045 h 137343"/>
                <a:gd name="connsiteX6" fmla="*/ 0 w 1263009"/>
                <a:gd name="connsiteY6" fmla="*/ 63045 h 137343"/>
                <a:gd name="connsiteX7" fmla="*/ 0 w 1263009"/>
                <a:gd name="connsiteY7" fmla="*/ 36376 h 137343"/>
                <a:gd name="connsiteX8" fmla="*/ 17175 w 1263009"/>
                <a:gd name="connsiteY8" fmla="*/ 36376 h 137343"/>
                <a:gd name="connsiteX9" fmla="*/ 26080 w 1263009"/>
                <a:gd name="connsiteY9" fmla="*/ 17175 h 137343"/>
                <a:gd name="connsiteX10" fmla="*/ 20971 w 1263009"/>
                <a:gd name="connsiteY10" fmla="*/ 21340 h 137343"/>
                <a:gd name="connsiteX11" fmla="*/ 17175 w 1263009"/>
                <a:gd name="connsiteY11" fmla="*/ 36376 h 137343"/>
                <a:gd name="connsiteX12" fmla="*/ 0 w 1263009"/>
                <a:gd name="connsiteY12" fmla="*/ 36376 h 137343"/>
                <a:gd name="connsiteX13" fmla="*/ 6428 w 1263009"/>
                <a:gd name="connsiteY13" fmla="*/ 12203 h 137343"/>
                <a:gd name="connsiteX14" fmla="*/ 25947 w 1263009"/>
                <a:gd name="connsiteY14" fmla="*/ 0 h 137343"/>
                <a:gd name="connsiteX15" fmla="*/ 26080 w 1263009"/>
                <a:gd name="connsiteY15" fmla="*/ 17175 h 137343"/>
                <a:gd name="connsiteX16" fmla="*/ 1236994 w 1263009"/>
                <a:gd name="connsiteY16" fmla="*/ 17175 h 137343"/>
                <a:gd name="connsiteX17" fmla="*/ 26016 w 1263009"/>
                <a:gd name="connsiteY17" fmla="*/ 17175 h 137343"/>
                <a:gd name="connsiteX18" fmla="*/ 26016 w 1263009"/>
                <a:gd name="connsiteY18" fmla="*/ 0 h 137343"/>
                <a:gd name="connsiteX19" fmla="*/ 1236994 w 1263009"/>
                <a:gd name="connsiteY19" fmla="*/ 0 h 137343"/>
                <a:gd name="connsiteX20" fmla="*/ 1236994 w 1263009"/>
                <a:gd name="connsiteY20" fmla="*/ 17175 h 137343"/>
                <a:gd name="connsiteX21" fmla="*/ 1245835 w 1263009"/>
                <a:gd name="connsiteY21" fmla="*/ 36376 h 137343"/>
                <a:gd name="connsiteX22" fmla="*/ 1242048 w 1263009"/>
                <a:gd name="connsiteY22" fmla="*/ 21297 h 137343"/>
                <a:gd name="connsiteX23" fmla="*/ 1236994 w 1263009"/>
                <a:gd name="connsiteY23" fmla="*/ 17175 h 137343"/>
                <a:gd name="connsiteX24" fmla="*/ 1236994 w 1263009"/>
                <a:gd name="connsiteY24" fmla="*/ 0 h 137343"/>
                <a:gd name="connsiteX25" fmla="*/ 1256608 w 1263009"/>
                <a:gd name="connsiteY25" fmla="*/ 12190 h 137343"/>
                <a:gd name="connsiteX26" fmla="*/ 1263010 w 1263009"/>
                <a:gd name="connsiteY26" fmla="*/ 36376 h 137343"/>
                <a:gd name="connsiteX27" fmla="*/ 1245835 w 1263009"/>
                <a:gd name="connsiteY27" fmla="*/ 36376 h 137343"/>
                <a:gd name="connsiteX28" fmla="*/ 1245835 w 1263009"/>
                <a:gd name="connsiteY28" fmla="*/ 63045 h 137343"/>
                <a:gd name="connsiteX29" fmla="*/ 1245835 w 1263009"/>
                <a:gd name="connsiteY29" fmla="*/ 36376 h 137343"/>
                <a:gd name="connsiteX30" fmla="*/ 1263010 w 1263009"/>
                <a:gd name="connsiteY30" fmla="*/ 36376 h 137343"/>
                <a:gd name="connsiteX31" fmla="*/ 1263010 w 1263009"/>
                <a:gd name="connsiteY31" fmla="*/ 63045 h 137343"/>
                <a:gd name="connsiteX32" fmla="*/ 1245835 w 1263009"/>
                <a:gd name="connsiteY32" fmla="*/ 63045 h 137343"/>
                <a:gd name="connsiteX33" fmla="*/ 1236994 w 1263009"/>
                <a:gd name="connsiteY33" fmla="*/ 82246 h 137343"/>
                <a:gd name="connsiteX34" fmla="*/ 1242039 w 1263009"/>
                <a:gd name="connsiteY34" fmla="*/ 78137 h 137343"/>
                <a:gd name="connsiteX35" fmla="*/ 1245835 w 1263009"/>
                <a:gd name="connsiteY35" fmla="*/ 63045 h 137343"/>
                <a:gd name="connsiteX36" fmla="*/ 1263010 w 1263009"/>
                <a:gd name="connsiteY36" fmla="*/ 63045 h 137343"/>
                <a:gd name="connsiteX37" fmla="*/ 1256582 w 1263009"/>
                <a:gd name="connsiteY37" fmla="*/ 87274 h 137343"/>
                <a:gd name="connsiteX38" fmla="*/ 1236994 w 1263009"/>
                <a:gd name="connsiteY38" fmla="*/ 99421 h 137343"/>
                <a:gd name="connsiteX39" fmla="*/ 1236994 w 1263009"/>
                <a:gd name="connsiteY39" fmla="*/ 82246 h 137343"/>
                <a:gd name="connsiteX40" fmla="*/ 1198518 w 1263009"/>
                <a:gd name="connsiteY40" fmla="*/ 82246 h 137343"/>
                <a:gd name="connsiteX41" fmla="*/ 1236994 w 1263009"/>
                <a:gd name="connsiteY41" fmla="*/ 82246 h 137343"/>
                <a:gd name="connsiteX42" fmla="*/ 1236994 w 1263009"/>
                <a:gd name="connsiteY42" fmla="*/ 99421 h 137343"/>
                <a:gd name="connsiteX43" fmla="*/ 1198518 w 1263009"/>
                <a:gd name="connsiteY43" fmla="*/ 99421 h 137343"/>
                <a:gd name="connsiteX44" fmla="*/ 1198518 w 1263009"/>
                <a:gd name="connsiteY44" fmla="*/ 82246 h 137343"/>
                <a:gd name="connsiteX45" fmla="*/ 1160531 w 1263009"/>
                <a:gd name="connsiteY45" fmla="*/ 120169 h 137343"/>
                <a:gd name="connsiteX46" fmla="*/ 1160664 w 1263009"/>
                <a:gd name="connsiteY46" fmla="*/ 120147 h 137343"/>
                <a:gd name="connsiteX47" fmla="*/ 1160746 w 1263009"/>
                <a:gd name="connsiteY47" fmla="*/ 120091 h 137343"/>
                <a:gd name="connsiteX48" fmla="*/ 1160789 w 1263009"/>
                <a:gd name="connsiteY48" fmla="*/ 120031 h 137343"/>
                <a:gd name="connsiteX49" fmla="*/ 1160802 w 1263009"/>
                <a:gd name="connsiteY49" fmla="*/ 119963 h 137343"/>
                <a:gd name="connsiteX50" fmla="*/ 1177977 w 1263009"/>
                <a:gd name="connsiteY50" fmla="*/ 119963 h 137343"/>
                <a:gd name="connsiteX51" fmla="*/ 1160531 w 1263009"/>
                <a:gd name="connsiteY51" fmla="*/ 137344 h 137343"/>
                <a:gd name="connsiteX52" fmla="*/ 1160531 w 1263009"/>
                <a:gd name="connsiteY52" fmla="*/ 120169 h 137343"/>
                <a:gd name="connsiteX53" fmla="*/ 70503 w 1263009"/>
                <a:gd name="connsiteY53" fmla="*/ 120169 h 137343"/>
                <a:gd name="connsiteX54" fmla="*/ 1160531 w 1263009"/>
                <a:gd name="connsiteY54" fmla="*/ 120169 h 137343"/>
                <a:gd name="connsiteX55" fmla="*/ 1160531 w 1263009"/>
                <a:gd name="connsiteY55" fmla="*/ 137344 h 137343"/>
                <a:gd name="connsiteX56" fmla="*/ 70503 w 1263009"/>
                <a:gd name="connsiteY56" fmla="*/ 137344 h 137343"/>
                <a:gd name="connsiteX57" fmla="*/ 70503 w 1263009"/>
                <a:gd name="connsiteY57" fmla="*/ 120169 h 137343"/>
                <a:gd name="connsiteX58" fmla="*/ 70284 w 1263009"/>
                <a:gd name="connsiteY58" fmla="*/ 119963 h 137343"/>
                <a:gd name="connsiteX59" fmla="*/ 70297 w 1263009"/>
                <a:gd name="connsiteY59" fmla="*/ 120036 h 137343"/>
                <a:gd name="connsiteX60" fmla="*/ 70344 w 1263009"/>
                <a:gd name="connsiteY60" fmla="*/ 120104 h 137343"/>
                <a:gd name="connsiteX61" fmla="*/ 70503 w 1263009"/>
                <a:gd name="connsiteY61" fmla="*/ 120169 h 137343"/>
                <a:gd name="connsiteX62" fmla="*/ 70503 w 1263009"/>
                <a:gd name="connsiteY62" fmla="*/ 137344 h 137343"/>
                <a:gd name="connsiteX63" fmla="*/ 53109 w 1263009"/>
                <a:gd name="connsiteY63" fmla="*/ 119963 h 137343"/>
                <a:gd name="connsiteX64" fmla="*/ 70284 w 1263009"/>
                <a:gd name="connsiteY64" fmla="*/ 119963 h 137343"/>
                <a:gd name="connsiteX65" fmla="*/ 26016 w 1263009"/>
                <a:gd name="connsiteY65" fmla="*/ 82246 h 137343"/>
                <a:gd name="connsiteX66" fmla="*/ 32564 w 1263009"/>
                <a:gd name="connsiteY66" fmla="*/ 82246 h 137343"/>
                <a:gd name="connsiteX67" fmla="*/ 32564 w 1263009"/>
                <a:gd name="connsiteY67" fmla="*/ 99421 h 137343"/>
                <a:gd name="connsiteX68" fmla="*/ 26016 w 1263009"/>
                <a:gd name="connsiteY68" fmla="*/ 99421 h 137343"/>
                <a:gd name="connsiteX69" fmla="*/ 26016 w 1263009"/>
                <a:gd name="connsiteY69" fmla="*/ 82246 h 137343"/>
                <a:gd name="connsiteX70" fmla="*/ 17175 w 1263009"/>
                <a:gd name="connsiteY70" fmla="*/ 63045 h 137343"/>
                <a:gd name="connsiteX71" fmla="*/ 20958 w 1263009"/>
                <a:gd name="connsiteY71" fmla="*/ 78146 h 137343"/>
                <a:gd name="connsiteX72" fmla="*/ 26016 w 1263009"/>
                <a:gd name="connsiteY72" fmla="*/ 82246 h 137343"/>
                <a:gd name="connsiteX73" fmla="*/ 26016 w 1263009"/>
                <a:gd name="connsiteY73" fmla="*/ 99421 h 137343"/>
                <a:gd name="connsiteX74" fmla="*/ 6402 w 1263009"/>
                <a:gd name="connsiteY74" fmla="*/ 87266 h 137343"/>
                <a:gd name="connsiteX75" fmla="*/ 0 w 1263009"/>
                <a:gd name="connsiteY75" fmla="*/ 63045 h 137343"/>
                <a:gd name="connsiteX76" fmla="*/ 17175 w 1263009"/>
                <a:gd name="connsiteY76" fmla="*/ 63045 h 137343"/>
                <a:gd name="connsiteX77" fmla="*/ 53109 w 1263009"/>
                <a:gd name="connsiteY77" fmla="*/ 119963 h 137343"/>
                <a:gd name="connsiteX78" fmla="*/ 32568 w 1263009"/>
                <a:gd name="connsiteY78" fmla="*/ 99421 h 137343"/>
                <a:gd name="connsiteX79" fmla="*/ 32564 w 1263009"/>
                <a:gd name="connsiteY79" fmla="*/ 99421 h 137343"/>
                <a:gd name="connsiteX80" fmla="*/ 32564 w 1263009"/>
                <a:gd name="connsiteY80" fmla="*/ 82246 h 137343"/>
                <a:gd name="connsiteX81" fmla="*/ 70284 w 1263009"/>
                <a:gd name="connsiteY81" fmla="*/ 119958 h 137343"/>
                <a:gd name="connsiteX82" fmla="*/ 70284 w 1263009"/>
                <a:gd name="connsiteY82" fmla="*/ 119963 h 137343"/>
                <a:gd name="connsiteX83" fmla="*/ 53109 w 1263009"/>
                <a:gd name="connsiteY83" fmla="*/ 119963 h 137343"/>
                <a:gd name="connsiteX84" fmla="*/ 1198518 w 1263009"/>
                <a:gd name="connsiteY84" fmla="*/ 99421 h 137343"/>
                <a:gd name="connsiteX85" fmla="*/ 1177977 w 1263009"/>
                <a:gd name="connsiteY85" fmla="*/ 119963 h 137343"/>
                <a:gd name="connsiteX86" fmla="*/ 1160802 w 1263009"/>
                <a:gd name="connsiteY86" fmla="*/ 119963 h 137343"/>
                <a:gd name="connsiteX87" fmla="*/ 1198518 w 1263009"/>
                <a:gd name="connsiteY87" fmla="*/ 82246 h 137343"/>
                <a:gd name="connsiteX88" fmla="*/ 1198518 w 1263009"/>
                <a:gd name="connsiteY88" fmla="*/ 99421 h 1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63009" h="137343">
                  <a:moveTo>
                    <a:pt x="26016" y="8587"/>
                  </a:moveTo>
                  <a:lnTo>
                    <a:pt x="25947" y="0"/>
                  </a:lnTo>
                  <a:lnTo>
                    <a:pt x="26016" y="0"/>
                  </a:lnTo>
                  <a:lnTo>
                    <a:pt x="26016" y="8587"/>
                  </a:lnTo>
                  <a:close/>
                  <a:moveTo>
                    <a:pt x="17175" y="36376"/>
                  </a:moveTo>
                  <a:lnTo>
                    <a:pt x="17175" y="63045"/>
                  </a:lnTo>
                  <a:lnTo>
                    <a:pt x="0" y="63045"/>
                  </a:lnTo>
                  <a:lnTo>
                    <a:pt x="0" y="36376"/>
                  </a:lnTo>
                  <a:lnTo>
                    <a:pt x="17175" y="36376"/>
                  </a:lnTo>
                  <a:close/>
                  <a:moveTo>
                    <a:pt x="26080" y="17175"/>
                  </a:moveTo>
                  <a:cubicBezTo>
                    <a:pt x="25251" y="17183"/>
                    <a:pt x="23220" y="17759"/>
                    <a:pt x="20971" y="21340"/>
                  </a:cubicBezTo>
                  <a:cubicBezTo>
                    <a:pt x="18798" y="24796"/>
                    <a:pt x="17175" y="30090"/>
                    <a:pt x="17175" y="36376"/>
                  </a:cubicBezTo>
                  <a:lnTo>
                    <a:pt x="0" y="36376"/>
                  </a:lnTo>
                  <a:cubicBezTo>
                    <a:pt x="0" y="27355"/>
                    <a:pt x="2289" y="18794"/>
                    <a:pt x="6428" y="12203"/>
                  </a:cubicBezTo>
                  <a:cubicBezTo>
                    <a:pt x="10490" y="5732"/>
                    <a:pt x="17171" y="69"/>
                    <a:pt x="25947" y="0"/>
                  </a:cubicBezTo>
                  <a:lnTo>
                    <a:pt x="26080" y="17175"/>
                  </a:lnTo>
                  <a:close/>
                  <a:moveTo>
                    <a:pt x="1236994" y="17175"/>
                  </a:moveTo>
                  <a:lnTo>
                    <a:pt x="26016" y="17175"/>
                  </a:lnTo>
                  <a:lnTo>
                    <a:pt x="26016" y="0"/>
                  </a:lnTo>
                  <a:lnTo>
                    <a:pt x="1236994" y="0"/>
                  </a:lnTo>
                  <a:lnTo>
                    <a:pt x="1236994" y="17175"/>
                  </a:lnTo>
                  <a:close/>
                  <a:moveTo>
                    <a:pt x="1245835" y="36376"/>
                  </a:moveTo>
                  <a:cubicBezTo>
                    <a:pt x="1245835" y="30077"/>
                    <a:pt x="1244216" y="24762"/>
                    <a:pt x="1242048" y="21297"/>
                  </a:cubicBezTo>
                  <a:cubicBezTo>
                    <a:pt x="1239811" y="17716"/>
                    <a:pt x="1237805" y="17175"/>
                    <a:pt x="1236994" y="17175"/>
                  </a:cubicBezTo>
                  <a:lnTo>
                    <a:pt x="1236994" y="0"/>
                  </a:lnTo>
                  <a:cubicBezTo>
                    <a:pt x="1245843" y="0"/>
                    <a:pt x="1252550" y="5702"/>
                    <a:pt x="1256608" y="12190"/>
                  </a:cubicBezTo>
                  <a:cubicBezTo>
                    <a:pt x="1260738" y="18789"/>
                    <a:pt x="1263010" y="27368"/>
                    <a:pt x="1263010" y="36376"/>
                  </a:cubicBezTo>
                  <a:lnTo>
                    <a:pt x="1245835" y="36376"/>
                  </a:lnTo>
                  <a:close/>
                  <a:moveTo>
                    <a:pt x="1245835" y="63045"/>
                  </a:moveTo>
                  <a:lnTo>
                    <a:pt x="1245835" y="36376"/>
                  </a:lnTo>
                  <a:lnTo>
                    <a:pt x="1263010" y="36376"/>
                  </a:lnTo>
                  <a:lnTo>
                    <a:pt x="1263010" y="63045"/>
                  </a:lnTo>
                  <a:lnTo>
                    <a:pt x="1245835" y="63045"/>
                  </a:lnTo>
                  <a:close/>
                  <a:moveTo>
                    <a:pt x="1236994" y="82246"/>
                  </a:moveTo>
                  <a:cubicBezTo>
                    <a:pt x="1237788" y="82246"/>
                    <a:pt x="1239798" y="81710"/>
                    <a:pt x="1242039" y="78137"/>
                  </a:cubicBezTo>
                  <a:cubicBezTo>
                    <a:pt x="1244207" y="74685"/>
                    <a:pt x="1245835" y="69378"/>
                    <a:pt x="1245835" y="63045"/>
                  </a:cubicBezTo>
                  <a:lnTo>
                    <a:pt x="1263010" y="63045"/>
                  </a:lnTo>
                  <a:cubicBezTo>
                    <a:pt x="1263010" y="72092"/>
                    <a:pt x="1260725" y="80679"/>
                    <a:pt x="1256582" y="87274"/>
                  </a:cubicBezTo>
                  <a:cubicBezTo>
                    <a:pt x="1252516" y="93754"/>
                    <a:pt x="1245809" y="99421"/>
                    <a:pt x="1236994" y="99421"/>
                  </a:cubicBezTo>
                  <a:lnTo>
                    <a:pt x="1236994" y="82246"/>
                  </a:lnTo>
                  <a:close/>
                  <a:moveTo>
                    <a:pt x="1198518" y="82246"/>
                  </a:moveTo>
                  <a:lnTo>
                    <a:pt x="1236994" y="82246"/>
                  </a:lnTo>
                  <a:lnTo>
                    <a:pt x="1236994" y="99421"/>
                  </a:lnTo>
                  <a:lnTo>
                    <a:pt x="1198518" y="99421"/>
                  </a:lnTo>
                  <a:lnTo>
                    <a:pt x="1198518" y="82246"/>
                  </a:lnTo>
                  <a:close/>
                  <a:moveTo>
                    <a:pt x="1160531" y="120169"/>
                  </a:moveTo>
                  <a:cubicBezTo>
                    <a:pt x="1160578" y="120173"/>
                    <a:pt x="1160621" y="120164"/>
                    <a:pt x="1160664" y="120147"/>
                  </a:cubicBezTo>
                  <a:cubicBezTo>
                    <a:pt x="1160694" y="120134"/>
                    <a:pt x="1160720" y="120113"/>
                    <a:pt x="1160746" y="120091"/>
                  </a:cubicBezTo>
                  <a:cubicBezTo>
                    <a:pt x="1160763" y="120074"/>
                    <a:pt x="1160780" y="120053"/>
                    <a:pt x="1160789" y="120031"/>
                  </a:cubicBezTo>
                  <a:cubicBezTo>
                    <a:pt x="1160793" y="120023"/>
                    <a:pt x="1160802" y="120005"/>
                    <a:pt x="1160802" y="119963"/>
                  </a:cubicBezTo>
                  <a:lnTo>
                    <a:pt x="1177977" y="119963"/>
                  </a:lnTo>
                  <a:cubicBezTo>
                    <a:pt x="1177977" y="129641"/>
                    <a:pt x="1170102" y="137344"/>
                    <a:pt x="1160531" y="137344"/>
                  </a:cubicBezTo>
                  <a:lnTo>
                    <a:pt x="1160531" y="120169"/>
                  </a:lnTo>
                  <a:close/>
                  <a:moveTo>
                    <a:pt x="70503" y="120169"/>
                  </a:moveTo>
                  <a:lnTo>
                    <a:pt x="1160531" y="120169"/>
                  </a:lnTo>
                  <a:lnTo>
                    <a:pt x="1160531" y="137344"/>
                  </a:lnTo>
                  <a:lnTo>
                    <a:pt x="70503" y="137344"/>
                  </a:lnTo>
                  <a:lnTo>
                    <a:pt x="70503" y="120169"/>
                  </a:lnTo>
                  <a:close/>
                  <a:moveTo>
                    <a:pt x="70284" y="119963"/>
                  </a:moveTo>
                  <a:cubicBezTo>
                    <a:pt x="70284" y="120005"/>
                    <a:pt x="70288" y="120023"/>
                    <a:pt x="70297" y="120036"/>
                  </a:cubicBezTo>
                  <a:cubicBezTo>
                    <a:pt x="70301" y="120053"/>
                    <a:pt x="70318" y="120079"/>
                    <a:pt x="70344" y="120104"/>
                  </a:cubicBezTo>
                  <a:cubicBezTo>
                    <a:pt x="70383" y="120147"/>
                    <a:pt x="70443" y="120173"/>
                    <a:pt x="70503" y="120169"/>
                  </a:cubicBezTo>
                  <a:lnTo>
                    <a:pt x="70503" y="137344"/>
                  </a:lnTo>
                  <a:cubicBezTo>
                    <a:pt x="60902" y="137348"/>
                    <a:pt x="53113" y="129563"/>
                    <a:pt x="53109" y="119963"/>
                  </a:cubicBezTo>
                  <a:lnTo>
                    <a:pt x="70284" y="119963"/>
                  </a:lnTo>
                  <a:close/>
                  <a:moveTo>
                    <a:pt x="26016" y="82246"/>
                  </a:moveTo>
                  <a:lnTo>
                    <a:pt x="32564" y="82246"/>
                  </a:lnTo>
                  <a:lnTo>
                    <a:pt x="32564" y="99421"/>
                  </a:lnTo>
                  <a:lnTo>
                    <a:pt x="26016" y="99421"/>
                  </a:lnTo>
                  <a:lnTo>
                    <a:pt x="26016" y="82246"/>
                  </a:lnTo>
                  <a:close/>
                  <a:moveTo>
                    <a:pt x="17175" y="63045"/>
                  </a:moveTo>
                  <a:cubicBezTo>
                    <a:pt x="17175" y="69387"/>
                    <a:pt x="18794" y="74698"/>
                    <a:pt x="20958" y="78146"/>
                  </a:cubicBezTo>
                  <a:cubicBezTo>
                    <a:pt x="23186" y="81701"/>
                    <a:pt x="25187" y="82246"/>
                    <a:pt x="26016" y="82246"/>
                  </a:cubicBezTo>
                  <a:lnTo>
                    <a:pt x="26016" y="99421"/>
                  </a:lnTo>
                  <a:cubicBezTo>
                    <a:pt x="17184" y="99421"/>
                    <a:pt x="10472" y="93762"/>
                    <a:pt x="6402" y="87266"/>
                  </a:cubicBezTo>
                  <a:cubicBezTo>
                    <a:pt x="2267" y="80666"/>
                    <a:pt x="0" y="72083"/>
                    <a:pt x="0" y="63045"/>
                  </a:cubicBezTo>
                  <a:lnTo>
                    <a:pt x="17175" y="63045"/>
                  </a:lnTo>
                  <a:close/>
                  <a:moveTo>
                    <a:pt x="53109" y="119963"/>
                  </a:moveTo>
                  <a:cubicBezTo>
                    <a:pt x="53109" y="108619"/>
                    <a:pt x="43912" y="99421"/>
                    <a:pt x="32568" y="99421"/>
                  </a:cubicBezTo>
                  <a:cubicBezTo>
                    <a:pt x="32568" y="99421"/>
                    <a:pt x="32564" y="99421"/>
                    <a:pt x="32564" y="99421"/>
                  </a:cubicBezTo>
                  <a:lnTo>
                    <a:pt x="32564" y="82246"/>
                  </a:lnTo>
                  <a:cubicBezTo>
                    <a:pt x="53393" y="82242"/>
                    <a:pt x="70280" y="99129"/>
                    <a:pt x="70284" y="119958"/>
                  </a:cubicBezTo>
                  <a:cubicBezTo>
                    <a:pt x="70284" y="119958"/>
                    <a:pt x="70284" y="119963"/>
                    <a:pt x="70284" y="119963"/>
                  </a:cubicBezTo>
                  <a:lnTo>
                    <a:pt x="53109" y="119963"/>
                  </a:lnTo>
                  <a:close/>
                  <a:moveTo>
                    <a:pt x="1198518" y="99421"/>
                  </a:moveTo>
                  <a:cubicBezTo>
                    <a:pt x="1187174" y="99421"/>
                    <a:pt x="1177977" y="108619"/>
                    <a:pt x="1177977" y="119963"/>
                  </a:cubicBezTo>
                  <a:lnTo>
                    <a:pt x="1160802" y="119963"/>
                  </a:lnTo>
                  <a:cubicBezTo>
                    <a:pt x="1160802" y="99134"/>
                    <a:pt x="1177689" y="82246"/>
                    <a:pt x="1198518" y="82246"/>
                  </a:cubicBezTo>
                  <a:lnTo>
                    <a:pt x="1198518" y="99421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F45C3D88-E91B-46CE-8C6B-6484C1099B40}"/>
                </a:ext>
              </a:extLst>
            </p:cNvPr>
            <p:cNvSpPr/>
            <p:nvPr/>
          </p:nvSpPr>
          <p:spPr>
            <a:xfrm>
              <a:off x="3083317" y="3929240"/>
              <a:ext cx="843748" cy="1026558"/>
            </a:xfrm>
            <a:custGeom>
              <a:avLst/>
              <a:gdLst>
                <a:gd name="connsiteX0" fmla="*/ 757874 w 843748"/>
                <a:gd name="connsiteY0" fmla="*/ 0 h 1026558"/>
                <a:gd name="connsiteX1" fmla="*/ 843748 w 843748"/>
                <a:gd name="connsiteY1" fmla="*/ 0 h 1026558"/>
                <a:gd name="connsiteX2" fmla="*/ 843748 w 843748"/>
                <a:gd name="connsiteY2" fmla="*/ 1026558 h 1026558"/>
                <a:gd name="connsiteX3" fmla="*/ 757874 w 843748"/>
                <a:gd name="connsiteY3" fmla="*/ 1026558 h 1026558"/>
                <a:gd name="connsiteX4" fmla="*/ 85875 w 843748"/>
                <a:gd name="connsiteY4" fmla="*/ 1026558 h 1026558"/>
                <a:gd name="connsiteX5" fmla="*/ 0 w 843748"/>
                <a:gd name="connsiteY5" fmla="*/ 1026558 h 1026558"/>
                <a:gd name="connsiteX6" fmla="*/ 0 w 843748"/>
                <a:gd name="connsiteY6" fmla="*/ 0 h 1026558"/>
                <a:gd name="connsiteX7" fmla="*/ 85875 w 843748"/>
                <a:gd name="connsiteY7" fmla="*/ 0 h 10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748" h="1026558">
                  <a:moveTo>
                    <a:pt x="757874" y="0"/>
                  </a:moveTo>
                  <a:cubicBezTo>
                    <a:pt x="805301" y="0"/>
                    <a:pt x="843748" y="0"/>
                    <a:pt x="843748" y="0"/>
                  </a:cubicBezTo>
                  <a:lnTo>
                    <a:pt x="843748" y="1026558"/>
                  </a:lnTo>
                  <a:cubicBezTo>
                    <a:pt x="843748" y="1026558"/>
                    <a:pt x="805301" y="1026558"/>
                    <a:pt x="757874" y="1026558"/>
                  </a:cubicBezTo>
                  <a:lnTo>
                    <a:pt x="85875" y="1026558"/>
                  </a:lnTo>
                  <a:cubicBezTo>
                    <a:pt x="38448" y="1026558"/>
                    <a:pt x="0" y="1026558"/>
                    <a:pt x="0" y="1026558"/>
                  </a:cubicBezTo>
                  <a:lnTo>
                    <a:pt x="0" y="0"/>
                  </a:lnTo>
                  <a:cubicBezTo>
                    <a:pt x="0" y="0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AEB9B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2" name="Gráfico 49">
              <a:extLst>
                <a:ext uri="{FF2B5EF4-FFF2-40B4-BE49-F238E27FC236}">
                  <a16:creationId xmlns:a16="http://schemas.microsoft.com/office/drawing/2014/main" id="{F454EC1A-86C0-47E1-83E2-2932939C83EB}"/>
                </a:ext>
              </a:extLst>
            </p:cNvPr>
            <p:cNvGrpSpPr/>
            <p:nvPr/>
          </p:nvGrpSpPr>
          <p:grpSpPr>
            <a:xfrm>
              <a:off x="3278206" y="4023702"/>
              <a:ext cx="455135" cy="734228"/>
              <a:chOff x="3278206" y="4023702"/>
              <a:chExt cx="455135" cy="734228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7CAEE8AA-4F05-465B-BB56-1F1FCE52D7D5}"/>
                  </a:ext>
                </a:extLst>
              </p:cNvPr>
              <p:cNvSpPr/>
              <p:nvPr/>
            </p:nvSpPr>
            <p:spPr>
              <a:xfrm>
                <a:off x="3278206" y="4573300"/>
                <a:ext cx="455135" cy="60112"/>
              </a:xfrm>
              <a:custGeom>
                <a:avLst/>
                <a:gdLst>
                  <a:gd name="connsiteX0" fmla="*/ 425079 w 455135"/>
                  <a:gd name="connsiteY0" fmla="*/ 0 h 60112"/>
                  <a:gd name="connsiteX1" fmla="*/ 455136 w 455135"/>
                  <a:gd name="connsiteY1" fmla="*/ 0 h 60112"/>
                  <a:gd name="connsiteX2" fmla="*/ 455136 w 455135"/>
                  <a:gd name="connsiteY2" fmla="*/ 60112 h 60112"/>
                  <a:gd name="connsiteX3" fmla="*/ 425079 w 455135"/>
                  <a:gd name="connsiteY3" fmla="*/ 60112 h 60112"/>
                  <a:gd name="connsiteX4" fmla="*/ 30056 w 455135"/>
                  <a:gd name="connsiteY4" fmla="*/ 60112 h 60112"/>
                  <a:gd name="connsiteX5" fmla="*/ 0 w 455135"/>
                  <a:gd name="connsiteY5" fmla="*/ 60112 h 60112"/>
                  <a:gd name="connsiteX6" fmla="*/ 0 w 455135"/>
                  <a:gd name="connsiteY6" fmla="*/ 0 h 60112"/>
                  <a:gd name="connsiteX7" fmla="*/ 30056 w 455135"/>
                  <a:gd name="connsiteY7" fmla="*/ 0 h 6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0112">
                    <a:moveTo>
                      <a:pt x="425079" y="0"/>
                    </a:moveTo>
                    <a:cubicBezTo>
                      <a:pt x="441679" y="0"/>
                      <a:pt x="455136" y="0"/>
                      <a:pt x="455136" y="0"/>
                    </a:cubicBezTo>
                    <a:lnTo>
                      <a:pt x="455136" y="60112"/>
                    </a:lnTo>
                    <a:cubicBezTo>
                      <a:pt x="455136" y="60112"/>
                      <a:pt x="441679" y="60112"/>
                      <a:pt x="425079" y="60112"/>
                    </a:cubicBezTo>
                    <a:lnTo>
                      <a:pt x="30056" y="60112"/>
                    </a:lnTo>
                    <a:cubicBezTo>
                      <a:pt x="13457" y="60112"/>
                      <a:pt x="0" y="60112"/>
                      <a:pt x="0" y="60112"/>
                    </a:cubicBezTo>
                    <a:lnTo>
                      <a:pt x="0" y="0"/>
                    </a:lnTo>
                    <a:cubicBezTo>
                      <a:pt x="0" y="0"/>
                      <a:pt x="13457" y="0"/>
                      <a:pt x="300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CCC0828-69E4-4223-9D5E-C4ACC14EB8AE}"/>
                  </a:ext>
                </a:extLst>
              </p:cNvPr>
              <p:cNvSpPr/>
              <p:nvPr/>
            </p:nvSpPr>
            <p:spPr>
              <a:xfrm>
                <a:off x="3278206" y="4444488"/>
                <a:ext cx="455135" cy="68699"/>
              </a:xfrm>
              <a:custGeom>
                <a:avLst/>
                <a:gdLst>
                  <a:gd name="connsiteX0" fmla="*/ 420786 w 455135"/>
                  <a:gd name="connsiteY0" fmla="*/ 0 h 68699"/>
                  <a:gd name="connsiteX1" fmla="*/ 455136 w 455135"/>
                  <a:gd name="connsiteY1" fmla="*/ 0 h 68699"/>
                  <a:gd name="connsiteX2" fmla="*/ 455136 w 455135"/>
                  <a:gd name="connsiteY2" fmla="*/ 68700 h 68699"/>
                  <a:gd name="connsiteX3" fmla="*/ 420786 w 455135"/>
                  <a:gd name="connsiteY3" fmla="*/ 68700 h 68699"/>
                  <a:gd name="connsiteX4" fmla="*/ 34350 w 455135"/>
                  <a:gd name="connsiteY4" fmla="*/ 68700 h 68699"/>
                  <a:gd name="connsiteX5" fmla="*/ 0 w 455135"/>
                  <a:gd name="connsiteY5" fmla="*/ 68700 h 68699"/>
                  <a:gd name="connsiteX6" fmla="*/ 0 w 455135"/>
                  <a:gd name="connsiteY6" fmla="*/ 0 h 68699"/>
                  <a:gd name="connsiteX7" fmla="*/ 34350 w 455135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8699">
                    <a:moveTo>
                      <a:pt x="420786" y="0"/>
                    </a:moveTo>
                    <a:cubicBezTo>
                      <a:pt x="439757" y="0"/>
                      <a:pt x="455136" y="0"/>
                      <a:pt x="455136" y="0"/>
                    </a:cubicBezTo>
                    <a:lnTo>
                      <a:pt x="455136" y="68700"/>
                    </a:lnTo>
                    <a:cubicBezTo>
                      <a:pt x="455136" y="68700"/>
                      <a:pt x="439757" y="68700"/>
                      <a:pt x="420786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122834CC-F1C8-46E5-B6D9-586CCD88A7FA}"/>
                  </a:ext>
                </a:extLst>
              </p:cNvPr>
              <p:cNvSpPr/>
              <p:nvPr/>
            </p:nvSpPr>
            <p:spPr>
              <a:xfrm>
                <a:off x="3355493" y="4689230"/>
                <a:ext cx="300561" cy="68699"/>
              </a:xfrm>
              <a:custGeom>
                <a:avLst/>
                <a:gdLst>
                  <a:gd name="connsiteX0" fmla="*/ 266211 w 300561"/>
                  <a:gd name="connsiteY0" fmla="*/ 0 h 68699"/>
                  <a:gd name="connsiteX1" fmla="*/ 300561 w 300561"/>
                  <a:gd name="connsiteY1" fmla="*/ 0 h 68699"/>
                  <a:gd name="connsiteX2" fmla="*/ 300561 w 300561"/>
                  <a:gd name="connsiteY2" fmla="*/ 68700 h 68699"/>
                  <a:gd name="connsiteX3" fmla="*/ 266211 w 300561"/>
                  <a:gd name="connsiteY3" fmla="*/ 68700 h 68699"/>
                  <a:gd name="connsiteX4" fmla="*/ 34350 w 300561"/>
                  <a:gd name="connsiteY4" fmla="*/ 68700 h 68699"/>
                  <a:gd name="connsiteX5" fmla="*/ 0 w 300561"/>
                  <a:gd name="connsiteY5" fmla="*/ 68700 h 68699"/>
                  <a:gd name="connsiteX6" fmla="*/ 0 w 300561"/>
                  <a:gd name="connsiteY6" fmla="*/ 0 h 68699"/>
                  <a:gd name="connsiteX7" fmla="*/ 34350 w 300561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561" h="68699">
                    <a:moveTo>
                      <a:pt x="266211" y="0"/>
                    </a:moveTo>
                    <a:cubicBezTo>
                      <a:pt x="285182" y="0"/>
                      <a:pt x="300561" y="0"/>
                      <a:pt x="300561" y="0"/>
                    </a:cubicBezTo>
                    <a:lnTo>
                      <a:pt x="300561" y="68700"/>
                    </a:lnTo>
                    <a:cubicBezTo>
                      <a:pt x="300561" y="68700"/>
                      <a:pt x="285182" y="68700"/>
                      <a:pt x="266211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53DDBF83-C098-4229-83BC-68185C6AEC01}"/>
                  </a:ext>
                </a:extLst>
              </p:cNvPr>
              <p:cNvSpPr/>
              <p:nvPr/>
            </p:nvSpPr>
            <p:spPr>
              <a:xfrm>
                <a:off x="3346905" y="4023702"/>
                <a:ext cx="317736" cy="317736"/>
              </a:xfrm>
              <a:custGeom>
                <a:avLst/>
                <a:gdLst>
                  <a:gd name="connsiteX0" fmla="*/ 158868 w 317736"/>
                  <a:gd name="connsiteY0" fmla="*/ 0 h 317736"/>
                  <a:gd name="connsiteX1" fmla="*/ 317736 w 317736"/>
                  <a:gd name="connsiteY1" fmla="*/ 158868 h 317736"/>
                  <a:gd name="connsiteX2" fmla="*/ 158868 w 317736"/>
                  <a:gd name="connsiteY2" fmla="*/ 317736 h 317736"/>
                  <a:gd name="connsiteX3" fmla="*/ 0 w 317736"/>
                  <a:gd name="connsiteY3" fmla="*/ 158868 h 317736"/>
                  <a:gd name="connsiteX4" fmla="*/ 158868 w 317736"/>
                  <a:gd name="connsiteY4" fmla="*/ 0 h 317736"/>
                  <a:gd name="connsiteX5" fmla="*/ 161015 w 317736"/>
                  <a:gd name="connsiteY5" fmla="*/ 85875 h 317736"/>
                  <a:gd name="connsiteX6" fmla="*/ 85875 w 317736"/>
                  <a:gd name="connsiteY6" fmla="*/ 161015 h 317736"/>
                  <a:gd name="connsiteX7" fmla="*/ 161015 w 317736"/>
                  <a:gd name="connsiteY7" fmla="*/ 236155 h 317736"/>
                  <a:gd name="connsiteX8" fmla="*/ 236155 w 317736"/>
                  <a:gd name="connsiteY8" fmla="*/ 161015 h 317736"/>
                  <a:gd name="connsiteX9" fmla="*/ 161015 w 317736"/>
                  <a:gd name="connsiteY9" fmla="*/ 85875 h 31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736" h="317736">
                    <a:moveTo>
                      <a:pt x="158868" y="0"/>
                    </a:moveTo>
                    <a:cubicBezTo>
                      <a:pt x="246610" y="0"/>
                      <a:pt x="317736" y="71130"/>
                      <a:pt x="317736" y="158868"/>
                    </a:cubicBezTo>
                    <a:cubicBezTo>
                      <a:pt x="317736" y="246610"/>
                      <a:pt x="246610" y="317736"/>
                      <a:pt x="158868" y="317736"/>
                    </a:cubicBezTo>
                    <a:cubicBezTo>
                      <a:pt x="71126" y="317736"/>
                      <a:pt x="0" y="246610"/>
                      <a:pt x="0" y="158868"/>
                    </a:cubicBezTo>
                    <a:cubicBezTo>
                      <a:pt x="0" y="71130"/>
                      <a:pt x="71126" y="0"/>
                      <a:pt x="158868" y="0"/>
                    </a:cubicBezTo>
                    <a:close/>
                    <a:moveTo>
                      <a:pt x="161015" y="85875"/>
                    </a:moveTo>
                    <a:cubicBezTo>
                      <a:pt x="119516" y="85875"/>
                      <a:pt x="85875" y="119516"/>
                      <a:pt x="85875" y="161015"/>
                    </a:cubicBezTo>
                    <a:cubicBezTo>
                      <a:pt x="85875" y="202514"/>
                      <a:pt x="119516" y="236155"/>
                      <a:pt x="161015" y="236155"/>
                    </a:cubicBezTo>
                    <a:cubicBezTo>
                      <a:pt x="202514" y="236155"/>
                      <a:pt x="236155" y="202514"/>
                      <a:pt x="236155" y="161015"/>
                    </a:cubicBezTo>
                    <a:cubicBezTo>
                      <a:pt x="236155" y="119516"/>
                      <a:pt x="202514" y="85875"/>
                      <a:pt x="161015" y="85875"/>
                    </a:cubicBezTo>
                    <a:close/>
                  </a:path>
                </a:pathLst>
              </a:custGeom>
              <a:solidFill>
                <a:srgbClr val="365160"/>
              </a:solidFill>
              <a:ln w="42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5E4BF4A3-02C6-46F2-B10E-26F7B95E0EBF}"/>
                </a:ext>
              </a:extLst>
            </p:cNvPr>
            <p:cNvSpPr/>
            <p:nvPr/>
          </p:nvSpPr>
          <p:spPr>
            <a:xfrm>
              <a:off x="2715727" y="5834807"/>
              <a:ext cx="127210" cy="19407"/>
            </a:xfrm>
            <a:custGeom>
              <a:avLst/>
              <a:gdLst>
                <a:gd name="connsiteX0" fmla="*/ 4526 w 127210"/>
                <a:gd name="connsiteY0" fmla="*/ 0 h 19407"/>
                <a:gd name="connsiteX1" fmla="*/ 14886 w 127210"/>
                <a:gd name="connsiteY1" fmla="*/ 0 h 19407"/>
                <a:gd name="connsiteX2" fmla="*/ 19408 w 127210"/>
                <a:gd name="connsiteY2" fmla="*/ 4521 h 19407"/>
                <a:gd name="connsiteX3" fmla="*/ 19408 w 127210"/>
                <a:gd name="connsiteY3" fmla="*/ 14886 h 19407"/>
                <a:gd name="connsiteX4" fmla="*/ 14886 w 127210"/>
                <a:gd name="connsiteY4" fmla="*/ 19408 h 19407"/>
                <a:gd name="connsiteX5" fmla="*/ 4526 w 127210"/>
                <a:gd name="connsiteY5" fmla="*/ 19408 h 19407"/>
                <a:gd name="connsiteX6" fmla="*/ 0 w 127210"/>
                <a:gd name="connsiteY6" fmla="*/ 14886 h 19407"/>
                <a:gd name="connsiteX7" fmla="*/ 0 w 127210"/>
                <a:gd name="connsiteY7" fmla="*/ 4521 h 19407"/>
                <a:gd name="connsiteX8" fmla="*/ 4504 w 127210"/>
                <a:gd name="connsiteY8" fmla="*/ 0 h 19407"/>
                <a:gd name="connsiteX9" fmla="*/ 4526 w 127210"/>
                <a:gd name="connsiteY9" fmla="*/ 0 h 19407"/>
                <a:gd name="connsiteX10" fmla="*/ 40451 w 127210"/>
                <a:gd name="connsiteY10" fmla="*/ 0 h 19407"/>
                <a:gd name="connsiteX11" fmla="*/ 50812 w 127210"/>
                <a:gd name="connsiteY11" fmla="*/ 0 h 19407"/>
                <a:gd name="connsiteX12" fmla="*/ 55333 w 127210"/>
                <a:gd name="connsiteY12" fmla="*/ 4521 h 19407"/>
                <a:gd name="connsiteX13" fmla="*/ 55333 w 127210"/>
                <a:gd name="connsiteY13" fmla="*/ 14886 h 19407"/>
                <a:gd name="connsiteX14" fmla="*/ 50812 w 127210"/>
                <a:gd name="connsiteY14" fmla="*/ 19408 h 19407"/>
                <a:gd name="connsiteX15" fmla="*/ 40451 w 127210"/>
                <a:gd name="connsiteY15" fmla="*/ 19408 h 19407"/>
                <a:gd name="connsiteX16" fmla="*/ 35926 w 127210"/>
                <a:gd name="connsiteY16" fmla="*/ 14886 h 19407"/>
                <a:gd name="connsiteX17" fmla="*/ 35926 w 127210"/>
                <a:gd name="connsiteY17" fmla="*/ 4521 h 19407"/>
                <a:gd name="connsiteX18" fmla="*/ 40451 w 127210"/>
                <a:gd name="connsiteY18" fmla="*/ 0 h 19407"/>
                <a:gd name="connsiteX19" fmla="*/ 76403 w 127210"/>
                <a:gd name="connsiteY19" fmla="*/ 0 h 19407"/>
                <a:gd name="connsiteX20" fmla="*/ 86763 w 127210"/>
                <a:gd name="connsiteY20" fmla="*/ 0 h 19407"/>
                <a:gd name="connsiteX21" fmla="*/ 91285 w 127210"/>
                <a:gd name="connsiteY21" fmla="*/ 4521 h 19407"/>
                <a:gd name="connsiteX22" fmla="*/ 91285 w 127210"/>
                <a:gd name="connsiteY22" fmla="*/ 14886 h 19407"/>
                <a:gd name="connsiteX23" fmla="*/ 86763 w 127210"/>
                <a:gd name="connsiteY23" fmla="*/ 19408 h 19407"/>
                <a:gd name="connsiteX24" fmla="*/ 76403 w 127210"/>
                <a:gd name="connsiteY24" fmla="*/ 19408 h 19407"/>
                <a:gd name="connsiteX25" fmla="*/ 71877 w 127210"/>
                <a:gd name="connsiteY25" fmla="*/ 14886 h 19407"/>
                <a:gd name="connsiteX26" fmla="*/ 71877 w 127210"/>
                <a:gd name="connsiteY26" fmla="*/ 4521 h 19407"/>
                <a:gd name="connsiteX27" fmla="*/ 76381 w 127210"/>
                <a:gd name="connsiteY27" fmla="*/ 0 h 19407"/>
                <a:gd name="connsiteX28" fmla="*/ 76403 w 127210"/>
                <a:gd name="connsiteY28" fmla="*/ 0 h 19407"/>
                <a:gd name="connsiteX29" fmla="*/ 112328 w 127210"/>
                <a:gd name="connsiteY29" fmla="*/ 0 h 19407"/>
                <a:gd name="connsiteX30" fmla="*/ 122689 w 127210"/>
                <a:gd name="connsiteY30" fmla="*/ 0 h 19407"/>
                <a:gd name="connsiteX31" fmla="*/ 127210 w 127210"/>
                <a:gd name="connsiteY31" fmla="*/ 4521 h 19407"/>
                <a:gd name="connsiteX32" fmla="*/ 127210 w 127210"/>
                <a:gd name="connsiteY32" fmla="*/ 14886 h 19407"/>
                <a:gd name="connsiteX33" fmla="*/ 122689 w 127210"/>
                <a:gd name="connsiteY33" fmla="*/ 19408 h 19407"/>
                <a:gd name="connsiteX34" fmla="*/ 112328 w 127210"/>
                <a:gd name="connsiteY34" fmla="*/ 19408 h 19407"/>
                <a:gd name="connsiteX35" fmla="*/ 107781 w 127210"/>
                <a:gd name="connsiteY35" fmla="*/ 14886 h 19407"/>
                <a:gd name="connsiteX36" fmla="*/ 107781 w 127210"/>
                <a:gd name="connsiteY36" fmla="*/ 4521 h 19407"/>
                <a:gd name="connsiteX37" fmla="*/ 112328 w 127210"/>
                <a:gd name="connsiteY37" fmla="*/ 0 h 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210" h="19407">
                  <a:moveTo>
                    <a:pt x="4526" y="0"/>
                  </a:moveTo>
                  <a:lnTo>
                    <a:pt x="14886" y="0"/>
                  </a:lnTo>
                  <a:cubicBezTo>
                    <a:pt x="17390" y="0"/>
                    <a:pt x="19408" y="2040"/>
                    <a:pt x="19408" y="4521"/>
                  </a:cubicBezTo>
                  <a:lnTo>
                    <a:pt x="19408" y="14886"/>
                  </a:lnTo>
                  <a:cubicBezTo>
                    <a:pt x="19408" y="17390"/>
                    <a:pt x="17372" y="19408"/>
                    <a:pt x="14886" y="19408"/>
                  </a:cubicBezTo>
                  <a:lnTo>
                    <a:pt x="4526" y="19408"/>
                  </a:lnTo>
                  <a:cubicBezTo>
                    <a:pt x="2031" y="19399"/>
                    <a:pt x="13" y="17381"/>
                    <a:pt x="0" y="14886"/>
                  </a:cubicBezTo>
                  <a:lnTo>
                    <a:pt x="0" y="4521"/>
                  </a:lnTo>
                  <a:cubicBezTo>
                    <a:pt x="-4" y="2031"/>
                    <a:pt x="2014" y="4"/>
                    <a:pt x="4504" y="0"/>
                  </a:cubicBezTo>
                  <a:cubicBezTo>
                    <a:pt x="4513" y="0"/>
                    <a:pt x="4517" y="0"/>
                    <a:pt x="4526" y="0"/>
                  </a:cubicBezTo>
                  <a:close/>
                  <a:moveTo>
                    <a:pt x="40451" y="0"/>
                  </a:moveTo>
                  <a:lnTo>
                    <a:pt x="50812" y="0"/>
                  </a:lnTo>
                  <a:cubicBezTo>
                    <a:pt x="53294" y="0"/>
                    <a:pt x="55333" y="2040"/>
                    <a:pt x="55333" y="4521"/>
                  </a:cubicBezTo>
                  <a:lnTo>
                    <a:pt x="55333" y="14886"/>
                  </a:lnTo>
                  <a:cubicBezTo>
                    <a:pt x="55333" y="17390"/>
                    <a:pt x="53294" y="19408"/>
                    <a:pt x="50812" y="19408"/>
                  </a:cubicBezTo>
                  <a:lnTo>
                    <a:pt x="40451" y="19408"/>
                  </a:lnTo>
                  <a:cubicBezTo>
                    <a:pt x="37957" y="19399"/>
                    <a:pt x="35939" y="17381"/>
                    <a:pt x="35926" y="14886"/>
                  </a:cubicBezTo>
                  <a:lnTo>
                    <a:pt x="35926" y="4521"/>
                  </a:lnTo>
                  <a:cubicBezTo>
                    <a:pt x="35926" y="2040"/>
                    <a:pt x="37965" y="0"/>
                    <a:pt x="40451" y="0"/>
                  </a:cubicBezTo>
                  <a:close/>
                  <a:moveTo>
                    <a:pt x="76403" y="0"/>
                  </a:moveTo>
                  <a:lnTo>
                    <a:pt x="86763" y="0"/>
                  </a:lnTo>
                  <a:cubicBezTo>
                    <a:pt x="89245" y="0"/>
                    <a:pt x="91285" y="2040"/>
                    <a:pt x="91285" y="4521"/>
                  </a:cubicBezTo>
                  <a:lnTo>
                    <a:pt x="91285" y="14886"/>
                  </a:lnTo>
                  <a:cubicBezTo>
                    <a:pt x="91285" y="17390"/>
                    <a:pt x="89245" y="19408"/>
                    <a:pt x="86763" y="19408"/>
                  </a:cubicBezTo>
                  <a:lnTo>
                    <a:pt x="76403" y="19408"/>
                  </a:lnTo>
                  <a:cubicBezTo>
                    <a:pt x="73908" y="19399"/>
                    <a:pt x="71890" y="17381"/>
                    <a:pt x="71877" y="14886"/>
                  </a:cubicBezTo>
                  <a:lnTo>
                    <a:pt x="71877" y="4521"/>
                  </a:lnTo>
                  <a:cubicBezTo>
                    <a:pt x="71873" y="2031"/>
                    <a:pt x="73891" y="4"/>
                    <a:pt x="76381" y="0"/>
                  </a:cubicBezTo>
                  <a:cubicBezTo>
                    <a:pt x="76390" y="0"/>
                    <a:pt x="76394" y="0"/>
                    <a:pt x="76403" y="0"/>
                  </a:cubicBezTo>
                  <a:close/>
                  <a:moveTo>
                    <a:pt x="112328" y="0"/>
                  </a:moveTo>
                  <a:lnTo>
                    <a:pt x="122689" y="0"/>
                  </a:lnTo>
                  <a:cubicBezTo>
                    <a:pt x="125175" y="0"/>
                    <a:pt x="127210" y="2040"/>
                    <a:pt x="127210" y="4521"/>
                  </a:cubicBezTo>
                  <a:lnTo>
                    <a:pt x="127210" y="14886"/>
                  </a:lnTo>
                  <a:cubicBezTo>
                    <a:pt x="127210" y="17390"/>
                    <a:pt x="125175" y="19408"/>
                    <a:pt x="122689" y="19408"/>
                  </a:cubicBezTo>
                  <a:lnTo>
                    <a:pt x="112328" y="19408"/>
                  </a:lnTo>
                  <a:cubicBezTo>
                    <a:pt x="109825" y="19408"/>
                    <a:pt x="107794" y="17390"/>
                    <a:pt x="107781" y="14886"/>
                  </a:cubicBezTo>
                  <a:lnTo>
                    <a:pt x="107781" y="4521"/>
                  </a:lnTo>
                  <a:cubicBezTo>
                    <a:pt x="107811" y="2027"/>
                    <a:pt x="109834" y="13"/>
                    <a:pt x="112328" y="0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369C55BF-0068-42DB-973A-1775453388CE}"/>
                </a:ext>
              </a:extLst>
            </p:cNvPr>
            <p:cNvSpPr/>
            <p:nvPr/>
          </p:nvSpPr>
          <p:spPr>
            <a:xfrm>
              <a:off x="3295380" y="5805601"/>
              <a:ext cx="55818" cy="55818"/>
            </a:xfrm>
            <a:custGeom>
              <a:avLst/>
              <a:gdLst>
                <a:gd name="connsiteX0" fmla="*/ 12993 w 55818"/>
                <a:gd name="connsiteY0" fmla="*/ 0 h 55818"/>
                <a:gd name="connsiteX1" fmla="*/ 42766 w 55818"/>
                <a:gd name="connsiteY1" fmla="*/ 0 h 55818"/>
                <a:gd name="connsiteX2" fmla="*/ 55819 w 55818"/>
                <a:gd name="connsiteY2" fmla="*/ 13010 h 55818"/>
                <a:gd name="connsiteX3" fmla="*/ 55819 w 55818"/>
                <a:gd name="connsiteY3" fmla="*/ 42809 h 55818"/>
                <a:gd name="connsiteX4" fmla="*/ 42783 w 55818"/>
                <a:gd name="connsiteY4" fmla="*/ 55819 h 55818"/>
                <a:gd name="connsiteX5" fmla="*/ 42766 w 55818"/>
                <a:gd name="connsiteY5" fmla="*/ 55819 h 55818"/>
                <a:gd name="connsiteX6" fmla="*/ 12993 w 55818"/>
                <a:gd name="connsiteY6" fmla="*/ 55819 h 55818"/>
                <a:gd name="connsiteX7" fmla="*/ 0 w 55818"/>
                <a:gd name="connsiteY7" fmla="*/ 42809 h 55818"/>
                <a:gd name="connsiteX8" fmla="*/ 0 w 55818"/>
                <a:gd name="connsiteY8" fmla="*/ 13010 h 55818"/>
                <a:gd name="connsiteX9" fmla="*/ 12993 w 55818"/>
                <a:gd name="connsiteY9" fmla="*/ 0 h 5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18" h="55818">
                  <a:moveTo>
                    <a:pt x="12993" y="0"/>
                  </a:moveTo>
                  <a:lnTo>
                    <a:pt x="42766" y="0"/>
                  </a:lnTo>
                  <a:cubicBezTo>
                    <a:pt x="49958" y="4"/>
                    <a:pt x="55788" y="5818"/>
                    <a:pt x="55819" y="13010"/>
                  </a:cubicBezTo>
                  <a:lnTo>
                    <a:pt x="55819" y="42809"/>
                  </a:lnTo>
                  <a:cubicBezTo>
                    <a:pt x="55810" y="50000"/>
                    <a:pt x="49975" y="55827"/>
                    <a:pt x="42783" y="55819"/>
                  </a:cubicBezTo>
                  <a:cubicBezTo>
                    <a:pt x="42778" y="55819"/>
                    <a:pt x="42770" y="55819"/>
                    <a:pt x="42766" y="55819"/>
                  </a:cubicBezTo>
                  <a:lnTo>
                    <a:pt x="12993" y="55819"/>
                  </a:lnTo>
                  <a:cubicBezTo>
                    <a:pt x="5822" y="55784"/>
                    <a:pt x="21" y="49979"/>
                    <a:pt x="0" y="42809"/>
                  </a:cubicBezTo>
                  <a:lnTo>
                    <a:pt x="0" y="13010"/>
                  </a:lnTo>
                  <a:cubicBezTo>
                    <a:pt x="21" y="5839"/>
                    <a:pt x="5822" y="34"/>
                    <a:pt x="12993" y="0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301D8B8-AACC-4C0B-851C-9AB3A1D87D59}"/>
                </a:ext>
              </a:extLst>
            </p:cNvPr>
            <p:cNvSpPr/>
            <p:nvPr/>
          </p:nvSpPr>
          <p:spPr>
            <a:xfrm>
              <a:off x="2496746" y="5062785"/>
              <a:ext cx="2507538" cy="830626"/>
            </a:xfrm>
            <a:custGeom>
              <a:avLst/>
              <a:gdLst>
                <a:gd name="connsiteX0" fmla="*/ 260750 w 2507538"/>
                <a:gd name="connsiteY0" fmla="*/ 811198 h 830626"/>
                <a:gd name="connsiteX1" fmla="*/ 271111 w 2507538"/>
                <a:gd name="connsiteY1" fmla="*/ 811198 h 830626"/>
                <a:gd name="connsiteX2" fmla="*/ 275632 w 2507538"/>
                <a:gd name="connsiteY2" fmla="*/ 815719 h 830626"/>
                <a:gd name="connsiteX3" fmla="*/ 275632 w 2507538"/>
                <a:gd name="connsiteY3" fmla="*/ 826105 h 830626"/>
                <a:gd name="connsiteX4" fmla="*/ 271111 w 2507538"/>
                <a:gd name="connsiteY4" fmla="*/ 830627 h 830626"/>
                <a:gd name="connsiteX5" fmla="*/ 260750 w 2507538"/>
                <a:gd name="connsiteY5" fmla="*/ 830627 h 830626"/>
                <a:gd name="connsiteX6" fmla="*/ 256224 w 2507538"/>
                <a:gd name="connsiteY6" fmla="*/ 826105 h 830626"/>
                <a:gd name="connsiteX7" fmla="*/ 256224 w 2507538"/>
                <a:gd name="connsiteY7" fmla="*/ 815740 h 830626"/>
                <a:gd name="connsiteX8" fmla="*/ 260715 w 2507538"/>
                <a:gd name="connsiteY8" fmla="*/ 811198 h 830626"/>
                <a:gd name="connsiteX9" fmla="*/ 260750 w 2507538"/>
                <a:gd name="connsiteY9" fmla="*/ 811198 h 830626"/>
                <a:gd name="connsiteX10" fmla="*/ 296675 w 2507538"/>
                <a:gd name="connsiteY10" fmla="*/ 811198 h 830626"/>
                <a:gd name="connsiteX11" fmla="*/ 307036 w 2507538"/>
                <a:gd name="connsiteY11" fmla="*/ 811198 h 830626"/>
                <a:gd name="connsiteX12" fmla="*/ 311557 w 2507538"/>
                <a:gd name="connsiteY12" fmla="*/ 815719 h 830626"/>
                <a:gd name="connsiteX13" fmla="*/ 311557 w 2507538"/>
                <a:gd name="connsiteY13" fmla="*/ 826105 h 830626"/>
                <a:gd name="connsiteX14" fmla="*/ 307036 w 2507538"/>
                <a:gd name="connsiteY14" fmla="*/ 830627 h 830626"/>
                <a:gd name="connsiteX15" fmla="*/ 296675 w 2507538"/>
                <a:gd name="connsiteY15" fmla="*/ 830627 h 830626"/>
                <a:gd name="connsiteX16" fmla="*/ 292150 w 2507538"/>
                <a:gd name="connsiteY16" fmla="*/ 826105 h 830626"/>
                <a:gd name="connsiteX17" fmla="*/ 292150 w 2507538"/>
                <a:gd name="connsiteY17" fmla="*/ 815740 h 830626"/>
                <a:gd name="connsiteX18" fmla="*/ 296641 w 2507538"/>
                <a:gd name="connsiteY18" fmla="*/ 811198 h 830626"/>
                <a:gd name="connsiteX19" fmla="*/ 296675 w 2507538"/>
                <a:gd name="connsiteY19" fmla="*/ 811198 h 830626"/>
                <a:gd name="connsiteX20" fmla="*/ 332601 w 2507538"/>
                <a:gd name="connsiteY20" fmla="*/ 811198 h 830626"/>
                <a:gd name="connsiteX21" fmla="*/ 342966 w 2507538"/>
                <a:gd name="connsiteY21" fmla="*/ 811198 h 830626"/>
                <a:gd name="connsiteX22" fmla="*/ 347509 w 2507538"/>
                <a:gd name="connsiteY22" fmla="*/ 815719 h 830626"/>
                <a:gd name="connsiteX23" fmla="*/ 347509 w 2507538"/>
                <a:gd name="connsiteY23" fmla="*/ 826105 h 830626"/>
                <a:gd name="connsiteX24" fmla="*/ 342966 w 2507538"/>
                <a:gd name="connsiteY24" fmla="*/ 830627 h 830626"/>
                <a:gd name="connsiteX25" fmla="*/ 332601 w 2507538"/>
                <a:gd name="connsiteY25" fmla="*/ 830627 h 830626"/>
                <a:gd name="connsiteX26" fmla="*/ 328080 w 2507538"/>
                <a:gd name="connsiteY26" fmla="*/ 826105 h 830626"/>
                <a:gd name="connsiteX27" fmla="*/ 328080 w 2507538"/>
                <a:gd name="connsiteY27" fmla="*/ 815740 h 830626"/>
                <a:gd name="connsiteX28" fmla="*/ 332601 w 2507538"/>
                <a:gd name="connsiteY28" fmla="*/ 811198 h 830626"/>
                <a:gd name="connsiteX29" fmla="*/ 295383 w 2507538"/>
                <a:gd name="connsiteY29" fmla="*/ 729934 h 830626"/>
                <a:gd name="connsiteX30" fmla="*/ 305744 w 2507538"/>
                <a:gd name="connsiteY30" fmla="*/ 729934 h 830626"/>
                <a:gd name="connsiteX31" fmla="*/ 310265 w 2507538"/>
                <a:gd name="connsiteY31" fmla="*/ 734456 h 830626"/>
                <a:gd name="connsiteX32" fmla="*/ 310265 w 2507538"/>
                <a:gd name="connsiteY32" fmla="*/ 744821 h 830626"/>
                <a:gd name="connsiteX33" fmla="*/ 305744 w 2507538"/>
                <a:gd name="connsiteY33" fmla="*/ 749342 h 830626"/>
                <a:gd name="connsiteX34" fmla="*/ 295383 w 2507538"/>
                <a:gd name="connsiteY34" fmla="*/ 749342 h 830626"/>
                <a:gd name="connsiteX35" fmla="*/ 290857 w 2507538"/>
                <a:gd name="connsiteY35" fmla="*/ 744821 h 830626"/>
                <a:gd name="connsiteX36" fmla="*/ 290857 w 2507538"/>
                <a:gd name="connsiteY36" fmla="*/ 734456 h 830626"/>
                <a:gd name="connsiteX37" fmla="*/ 295362 w 2507538"/>
                <a:gd name="connsiteY37" fmla="*/ 729934 h 830626"/>
                <a:gd name="connsiteX38" fmla="*/ 295383 w 2507538"/>
                <a:gd name="connsiteY38" fmla="*/ 729934 h 830626"/>
                <a:gd name="connsiteX39" fmla="*/ 331309 w 2507538"/>
                <a:gd name="connsiteY39" fmla="*/ 729934 h 830626"/>
                <a:gd name="connsiteX40" fmla="*/ 341669 w 2507538"/>
                <a:gd name="connsiteY40" fmla="*/ 729934 h 830626"/>
                <a:gd name="connsiteX41" fmla="*/ 346191 w 2507538"/>
                <a:gd name="connsiteY41" fmla="*/ 734456 h 830626"/>
                <a:gd name="connsiteX42" fmla="*/ 346191 w 2507538"/>
                <a:gd name="connsiteY42" fmla="*/ 744821 h 830626"/>
                <a:gd name="connsiteX43" fmla="*/ 341669 w 2507538"/>
                <a:gd name="connsiteY43" fmla="*/ 749342 h 830626"/>
                <a:gd name="connsiteX44" fmla="*/ 331309 w 2507538"/>
                <a:gd name="connsiteY44" fmla="*/ 749342 h 830626"/>
                <a:gd name="connsiteX45" fmla="*/ 326762 w 2507538"/>
                <a:gd name="connsiteY45" fmla="*/ 744821 h 830626"/>
                <a:gd name="connsiteX46" fmla="*/ 326762 w 2507538"/>
                <a:gd name="connsiteY46" fmla="*/ 734456 h 830626"/>
                <a:gd name="connsiteX47" fmla="*/ 331309 w 2507538"/>
                <a:gd name="connsiteY47" fmla="*/ 729934 h 830626"/>
                <a:gd name="connsiteX48" fmla="*/ 6428 w 2507538"/>
                <a:gd name="connsiteY48" fmla="*/ 59807 h 830626"/>
                <a:gd name="connsiteX49" fmla="*/ 21151 w 2507538"/>
                <a:gd name="connsiteY49" fmla="*/ 59807 h 830626"/>
                <a:gd name="connsiteX50" fmla="*/ 27579 w 2507538"/>
                <a:gd name="connsiteY50" fmla="*/ 66235 h 830626"/>
                <a:gd name="connsiteX51" fmla="*/ 27579 w 2507538"/>
                <a:gd name="connsiteY51" fmla="*/ 80958 h 830626"/>
                <a:gd name="connsiteX52" fmla="*/ 21151 w 2507538"/>
                <a:gd name="connsiteY52" fmla="*/ 87386 h 830626"/>
                <a:gd name="connsiteX53" fmla="*/ 6428 w 2507538"/>
                <a:gd name="connsiteY53" fmla="*/ 87386 h 830626"/>
                <a:gd name="connsiteX54" fmla="*/ 0 w 2507538"/>
                <a:gd name="connsiteY54" fmla="*/ 80958 h 830626"/>
                <a:gd name="connsiteX55" fmla="*/ 0 w 2507538"/>
                <a:gd name="connsiteY55" fmla="*/ 66235 h 830626"/>
                <a:gd name="connsiteX56" fmla="*/ 6402 w 2507538"/>
                <a:gd name="connsiteY56" fmla="*/ 59807 h 830626"/>
                <a:gd name="connsiteX57" fmla="*/ 6428 w 2507538"/>
                <a:gd name="connsiteY57" fmla="*/ 59807 h 830626"/>
                <a:gd name="connsiteX58" fmla="*/ 57480 w 2507538"/>
                <a:gd name="connsiteY58" fmla="*/ 59807 h 830626"/>
                <a:gd name="connsiteX59" fmla="*/ 72203 w 2507538"/>
                <a:gd name="connsiteY59" fmla="*/ 59807 h 830626"/>
                <a:gd name="connsiteX60" fmla="*/ 78631 w 2507538"/>
                <a:gd name="connsiteY60" fmla="*/ 66235 h 830626"/>
                <a:gd name="connsiteX61" fmla="*/ 78631 w 2507538"/>
                <a:gd name="connsiteY61" fmla="*/ 80958 h 830626"/>
                <a:gd name="connsiteX62" fmla="*/ 72203 w 2507538"/>
                <a:gd name="connsiteY62" fmla="*/ 87386 h 830626"/>
                <a:gd name="connsiteX63" fmla="*/ 57480 w 2507538"/>
                <a:gd name="connsiteY63" fmla="*/ 87386 h 830626"/>
                <a:gd name="connsiteX64" fmla="*/ 51052 w 2507538"/>
                <a:gd name="connsiteY64" fmla="*/ 80958 h 830626"/>
                <a:gd name="connsiteX65" fmla="*/ 51052 w 2507538"/>
                <a:gd name="connsiteY65" fmla="*/ 66235 h 830626"/>
                <a:gd name="connsiteX66" fmla="*/ 57480 w 2507538"/>
                <a:gd name="connsiteY66" fmla="*/ 59807 h 830626"/>
                <a:gd name="connsiteX67" fmla="*/ 108567 w 2507538"/>
                <a:gd name="connsiteY67" fmla="*/ 59807 h 830626"/>
                <a:gd name="connsiteX68" fmla="*/ 123294 w 2507538"/>
                <a:gd name="connsiteY68" fmla="*/ 59807 h 830626"/>
                <a:gd name="connsiteX69" fmla="*/ 129722 w 2507538"/>
                <a:gd name="connsiteY69" fmla="*/ 66235 h 830626"/>
                <a:gd name="connsiteX70" fmla="*/ 129722 w 2507538"/>
                <a:gd name="connsiteY70" fmla="*/ 80958 h 830626"/>
                <a:gd name="connsiteX71" fmla="*/ 123294 w 2507538"/>
                <a:gd name="connsiteY71" fmla="*/ 87386 h 830626"/>
                <a:gd name="connsiteX72" fmla="*/ 108567 w 2507538"/>
                <a:gd name="connsiteY72" fmla="*/ 87386 h 830626"/>
                <a:gd name="connsiteX73" fmla="*/ 102139 w 2507538"/>
                <a:gd name="connsiteY73" fmla="*/ 80958 h 830626"/>
                <a:gd name="connsiteX74" fmla="*/ 102139 w 2507538"/>
                <a:gd name="connsiteY74" fmla="*/ 66235 h 830626"/>
                <a:gd name="connsiteX75" fmla="*/ 108541 w 2507538"/>
                <a:gd name="connsiteY75" fmla="*/ 59807 h 830626"/>
                <a:gd name="connsiteX76" fmla="*/ 108567 w 2507538"/>
                <a:gd name="connsiteY76" fmla="*/ 59807 h 830626"/>
                <a:gd name="connsiteX77" fmla="*/ 159619 w 2507538"/>
                <a:gd name="connsiteY77" fmla="*/ 59807 h 830626"/>
                <a:gd name="connsiteX78" fmla="*/ 174347 w 2507538"/>
                <a:gd name="connsiteY78" fmla="*/ 59807 h 830626"/>
                <a:gd name="connsiteX79" fmla="*/ 180775 w 2507538"/>
                <a:gd name="connsiteY79" fmla="*/ 66235 h 830626"/>
                <a:gd name="connsiteX80" fmla="*/ 180775 w 2507538"/>
                <a:gd name="connsiteY80" fmla="*/ 80958 h 830626"/>
                <a:gd name="connsiteX81" fmla="*/ 174347 w 2507538"/>
                <a:gd name="connsiteY81" fmla="*/ 87386 h 830626"/>
                <a:gd name="connsiteX82" fmla="*/ 159619 w 2507538"/>
                <a:gd name="connsiteY82" fmla="*/ 87386 h 830626"/>
                <a:gd name="connsiteX83" fmla="*/ 153166 w 2507538"/>
                <a:gd name="connsiteY83" fmla="*/ 80958 h 830626"/>
                <a:gd name="connsiteX84" fmla="*/ 153166 w 2507538"/>
                <a:gd name="connsiteY84" fmla="*/ 66235 h 830626"/>
                <a:gd name="connsiteX85" fmla="*/ 159619 w 2507538"/>
                <a:gd name="connsiteY85" fmla="*/ 59807 h 830626"/>
                <a:gd name="connsiteX86" fmla="*/ 210681 w 2507538"/>
                <a:gd name="connsiteY86" fmla="*/ 59807 h 830626"/>
                <a:gd name="connsiteX87" fmla="*/ 225404 w 2507538"/>
                <a:gd name="connsiteY87" fmla="*/ 59807 h 830626"/>
                <a:gd name="connsiteX88" fmla="*/ 231862 w 2507538"/>
                <a:gd name="connsiteY88" fmla="*/ 66235 h 830626"/>
                <a:gd name="connsiteX89" fmla="*/ 231862 w 2507538"/>
                <a:gd name="connsiteY89" fmla="*/ 80958 h 830626"/>
                <a:gd name="connsiteX90" fmla="*/ 225408 w 2507538"/>
                <a:gd name="connsiteY90" fmla="*/ 87386 h 830626"/>
                <a:gd name="connsiteX91" fmla="*/ 225404 w 2507538"/>
                <a:gd name="connsiteY91" fmla="*/ 87386 h 830626"/>
                <a:gd name="connsiteX92" fmla="*/ 210681 w 2507538"/>
                <a:gd name="connsiteY92" fmla="*/ 87386 h 830626"/>
                <a:gd name="connsiteX93" fmla="*/ 204253 w 2507538"/>
                <a:gd name="connsiteY93" fmla="*/ 80958 h 830626"/>
                <a:gd name="connsiteX94" fmla="*/ 204253 w 2507538"/>
                <a:gd name="connsiteY94" fmla="*/ 66235 h 830626"/>
                <a:gd name="connsiteX95" fmla="*/ 210681 w 2507538"/>
                <a:gd name="connsiteY95" fmla="*/ 59807 h 830626"/>
                <a:gd name="connsiteX96" fmla="*/ 59352 w 2507538"/>
                <a:gd name="connsiteY96" fmla="*/ 115480 h 830626"/>
                <a:gd name="connsiteX97" fmla="*/ 74080 w 2507538"/>
                <a:gd name="connsiteY97" fmla="*/ 115480 h 830626"/>
                <a:gd name="connsiteX98" fmla="*/ 80507 w 2507538"/>
                <a:gd name="connsiteY98" fmla="*/ 121908 h 830626"/>
                <a:gd name="connsiteX99" fmla="*/ 80507 w 2507538"/>
                <a:gd name="connsiteY99" fmla="*/ 136661 h 830626"/>
                <a:gd name="connsiteX100" fmla="*/ 74080 w 2507538"/>
                <a:gd name="connsiteY100" fmla="*/ 143089 h 830626"/>
                <a:gd name="connsiteX101" fmla="*/ 59352 w 2507538"/>
                <a:gd name="connsiteY101" fmla="*/ 143089 h 830626"/>
                <a:gd name="connsiteX102" fmla="*/ 52929 w 2507538"/>
                <a:gd name="connsiteY102" fmla="*/ 136661 h 830626"/>
                <a:gd name="connsiteX103" fmla="*/ 52929 w 2507538"/>
                <a:gd name="connsiteY103" fmla="*/ 121938 h 830626"/>
                <a:gd name="connsiteX104" fmla="*/ 59301 w 2507538"/>
                <a:gd name="connsiteY104" fmla="*/ 115480 h 830626"/>
                <a:gd name="connsiteX105" fmla="*/ 59352 w 2507538"/>
                <a:gd name="connsiteY105" fmla="*/ 115480 h 830626"/>
                <a:gd name="connsiteX106" fmla="*/ 110405 w 2507538"/>
                <a:gd name="connsiteY106" fmla="*/ 115480 h 830626"/>
                <a:gd name="connsiteX107" fmla="*/ 125132 w 2507538"/>
                <a:gd name="connsiteY107" fmla="*/ 115480 h 830626"/>
                <a:gd name="connsiteX108" fmla="*/ 131560 w 2507538"/>
                <a:gd name="connsiteY108" fmla="*/ 121908 h 830626"/>
                <a:gd name="connsiteX109" fmla="*/ 131560 w 2507538"/>
                <a:gd name="connsiteY109" fmla="*/ 136661 h 830626"/>
                <a:gd name="connsiteX110" fmla="*/ 125132 w 2507538"/>
                <a:gd name="connsiteY110" fmla="*/ 143089 h 830626"/>
                <a:gd name="connsiteX111" fmla="*/ 110405 w 2507538"/>
                <a:gd name="connsiteY111" fmla="*/ 143089 h 830626"/>
                <a:gd name="connsiteX112" fmla="*/ 103977 w 2507538"/>
                <a:gd name="connsiteY112" fmla="*/ 136661 h 830626"/>
                <a:gd name="connsiteX113" fmla="*/ 103977 w 2507538"/>
                <a:gd name="connsiteY113" fmla="*/ 121938 h 830626"/>
                <a:gd name="connsiteX114" fmla="*/ 110357 w 2507538"/>
                <a:gd name="connsiteY114" fmla="*/ 115480 h 830626"/>
                <a:gd name="connsiteX115" fmla="*/ 110405 w 2507538"/>
                <a:gd name="connsiteY115" fmla="*/ 115480 h 830626"/>
                <a:gd name="connsiteX116" fmla="*/ 161462 w 2507538"/>
                <a:gd name="connsiteY116" fmla="*/ 115480 h 830626"/>
                <a:gd name="connsiteX117" fmla="*/ 176189 w 2507538"/>
                <a:gd name="connsiteY117" fmla="*/ 115480 h 830626"/>
                <a:gd name="connsiteX118" fmla="*/ 182647 w 2507538"/>
                <a:gd name="connsiteY118" fmla="*/ 121908 h 830626"/>
                <a:gd name="connsiteX119" fmla="*/ 182647 w 2507538"/>
                <a:gd name="connsiteY119" fmla="*/ 136661 h 830626"/>
                <a:gd name="connsiteX120" fmla="*/ 176189 w 2507538"/>
                <a:gd name="connsiteY120" fmla="*/ 143089 h 830626"/>
                <a:gd name="connsiteX121" fmla="*/ 161462 w 2507538"/>
                <a:gd name="connsiteY121" fmla="*/ 143089 h 830626"/>
                <a:gd name="connsiteX122" fmla="*/ 155034 w 2507538"/>
                <a:gd name="connsiteY122" fmla="*/ 136661 h 830626"/>
                <a:gd name="connsiteX123" fmla="*/ 155034 w 2507538"/>
                <a:gd name="connsiteY123" fmla="*/ 121938 h 830626"/>
                <a:gd name="connsiteX124" fmla="*/ 161462 w 2507538"/>
                <a:gd name="connsiteY124" fmla="*/ 115480 h 830626"/>
                <a:gd name="connsiteX125" fmla="*/ 108567 w 2507538"/>
                <a:gd name="connsiteY125" fmla="*/ 0 h 830626"/>
                <a:gd name="connsiteX126" fmla="*/ 123294 w 2507538"/>
                <a:gd name="connsiteY126" fmla="*/ 0 h 830626"/>
                <a:gd name="connsiteX127" fmla="*/ 129722 w 2507538"/>
                <a:gd name="connsiteY127" fmla="*/ 6428 h 830626"/>
                <a:gd name="connsiteX128" fmla="*/ 129722 w 2507538"/>
                <a:gd name="connsiteY128" fmla="*/ 21151 h 830626"/>
                <a:gd name="connsiteX129" fmla="*/ 123294 w 2507538"/>
                <a:gd name="connsiteY129" fmla="*/ 27579 h 830626"/>
                <a:gd name="connsiteX130" fmla="*/ 108567 w 2507538"/>
                <a:gd name="connsiteY130" fmla="*/ 27579 h 830626"/>
                <a:gd name="connsiteX131" fmla="*/ 102139 w 2507538"/>
                <a:gd name="connsiteY131" fmla="*/ 21151 h 830626"/>
                <a:gd name="connsiteX132" fmla="*/ 102139 w 2507538"/>
                <a:gd name="connsiteY132" fmla="*/ 6428 h 830626"/>
                <a:gd name="connsiteX133" fmla="*/ 108541 w 2507538"/>
                <a:gd name="connsiteY133" fmla="*/ 0 h 830626"/>
                <a:gd name="connsiteX134" fmla="*/ 108567 w 2507538"/>
                <a:gd name="connsiteY134" fmla="*/ 0 h 830626"/>
                <a:gd name="connsiteX135" fmla="*/ 159619 w 2507538"/>
                <a:gd name="connsiteY135" fmla="*/ 0 h 830626"/>
                <a:gd name="connsiteX136" fmla="*/ 174347 w 2507538"/>
                <a:gd name="connsiteY136" fmla="*/ 0 h 830626"/>
                <a:gd name="connsiteX137" fmla="*/ 180775 w 2507538"/>
                <a:gd name="connsiteY137" fmla="*/ 6428 h 830626"/>
                <a:gd name="connsiteX138" fmla="*/ 180775 w 2507538"/>
                <a:gd name="connsiteY138" fmla="*/ 21151 h 830626"/>
                <a:gd name="connsiteX139" fmla="*/ 174347 w 2507538"/>
                <a:gd name="connsiteY139" fmla="*/ 27579 h 830626"/>
                <a:gd name="connsiteX140" fmla="*/ 159619 w 2507538"/>
                <a:gd name="connsiteY140" fmla="*/ 27579 h 830626"/>
                <a:gd name="connsiteX141" fmla="*/ 153166 w 2507538"/>
                <a:gd name="connsiteY141" fmla="*/ 21151 h 830626"/>
                <a:gd name="connsiteX142" fmla="*/ 153166 w 2507538"/>
                <a:gd name="connsiteY142" fmla="*/ 6428 h 830626"/>
                <a:gd name="connsiteX143" fmla="*/ 159619 w 2507538"/>
                <a:gd name="connsiteY143" fmla="*/ 0 h 830626"/>
                <a:gd name="connsiteX144" fmla="*/ 2332200 w 2507538"/>
                <a:gd name="connsiteY144" fmla="*/ 566060 h 830626"/>
                <a:gd name="connsiteX145" fmla="*/ 2343656 w 2507538"/>
                <a:gd name="connsiteY145" fmla="*/ 566060 h 830626"/>
                <a:gd name="connsiteX146" fmla="*/ 2348654 w 2507538"/>
                <a:gd name="connsiteY146" fmla="*/ 571058 h 830626"/>
                <a:gd name="connsiteX147" fmla="*/ 2348654 w 2507538"/>
                <a:gd name="connsiteY147" fmla="*/ 582509 h 830626"/>
                <a:gd name="connsiteX148" fmla="*/ 2343656 w 2507538"/>
                <a:gd name="connsiteY148" fmla="*/ 587507 h 830626"/>
                <a:gd name="connsiteX149" fmla="*/ 2332200 w 2507538"/>
                <a:gd name="connsiteY149" fmla="*/ 587507 h 830626"/>
                <a:gd name="connsiteX150" fmla="*/ 2327202 w 2507538"/>
                <a:gd name="connsiteY150" fmla="*/ 582509 h 830626"/>
                <a:gd name="connsiteX151" fmla="*/ 2327202 w 2507538"/>
                <a:gd name="connsiteY151" fmla="*/ 571058 h 830626"/>
                <a:gd name="connsiteX152" fmla="*/ 2332175 w 2507538"/>
                <a:gd name="connsiteY152" fmla="*/ 566060 h 830626"/>
                <a:gd name="connsiteX153" fmla="*/ 2332200 w 2507538"/>
                <a:gd name="connsiteY153" fmla="*/ 566060 h 830626"/>
                <a:gd name="connsiteX154" fmla="*/ 2371909 w 2507538"/>
                <a:gd name="connsiteY154" fmla="*/ 566060 h 830626"/>
                <a:gd name="connsiteX155" fmla="*/ 2383360 w 2507538"/>
                <a:gd name="connsiteY155" fmla="*/ 566060 h 830626"/>
                <a:gd name="connsiteX156" fmla="*/ 2388362 w 2507538"/>
                <a:gd name="connsiteY156" fmla="*/ 571058 h 830626"/>
                <a:gd name="connsiteX157" fmla="*/ 2388362 w 2507538"/>
                <a:gd name="connsiteY157" fmla="*/ 582509 h 830626"/>
                <a:gd name="connsiteX158" fmla="*/ 2383360 w 2507538"/>
                <a:gd name="connsiteY158" fmla="*/ 587507 h 830626"/>
                <a:gd name="connsiteX159" fmla="*/ 2371909 w 2507538"/>
                <a:gd name="connsiteY159" fmla="*/ 587507 h 830626"/>
                <a:gd name="connsiteX160" fmla="*/ 2366911 w 2507538"/>
                <a:gd name="connsiteY160" fmla="*/ 582509 h 830626"/>
                <a:gd name="connsiteX161" fmla="*/ 2366911 w 2507538"/>
                <a:gd name="connsiteY161" fmla="*/ 571058 h 830626"/>
                <a:gd name="connsiteX162" fmla="*/ 2371909 w 2507538"/>
                <a:gd name="connsiteY162" fmla="*/ 566060 h 830626"/>
                <a:gd name="connsiteX163" fmla="*/ 2411643 w 2507538"/>
                <a:gd name="connsiteY163" fmla="*/ 566060 h 830626"/>
                <a:gd name="connsiteX164" fmla="*/ 2423099 w 2507538"/>
                <a:gd name="connsiteY164" fmla="*/ 566060 h 830626"/>
                <a:gd name="connsiteX165" fmla="*/ 2428096 w 2507538"/>
                <a:gd name="connsiteY165" fmla="*/ 571058 h 830626"/>
                <a:gd name="connsiteX166" fmla="*/ 2428096 w 2507538"/>
                <a:gd name="connsiteY166" fmla="*/ 582509 h 830626"/>
                <a:gd name="connsiteX167" fmla="*/ 2423099 w 2507538"/>
                <a:gd name="connsiteY167" fmla="*/ 587507 h 830626"/>
                <a:gd name="connsiteX168" fmla="*/ 2411643 w 2507538"/>
                <a:gd name="connsiteY168" fmla="*/ 587507 h 830626"/>
                <a:gd name="connsiteX169" fmla="*/ 2406645 w 2507538"/>
                <a:gd name="connsiteY169" fmla="*/ 582509 h 830626"/>
                <a:gd name="connsiteX170" fmla="*/ 2406645 w 2507538"/>
                <a:gd name="connsiteY170" fmla="*/ 571058 h 830626"/>
                <a:gd name="connsiteX171" fmla="*/ 2411617 w 2507538"/>
                <a:gd name="connsiteY171" fmla="*/ 566060 h 830626"/>
                <a:gd name="connsiteX172" fmla="*/ 2411643 w 2507538"/>
                <a:gd name="connsiteY172" fmla="*/ 566060 h 830626"/>
                <a:gd name="connsiteX173" fmla="*/ 2451351 w 2507538"/>
                <a:gd name="connsiteY173" fmla="*/ 566060 h 830626"/>
                <a:gd name="connsiteX174" fmla="*/ 2462807 w 2507538"/>
                <a:gd name="connsiteY174" fmla="*/ 566060 h 830626"/>
                <a:gd name="connsiteX175" fmla="*/ 2467805 w 2507538"/>
                <a:gd name="connsiteY175" fmla="*/ 571058 h 830626"/>
                <a:gd name="connsiteX176" fmla="*/ 2467805 w 2507538"/>
                <a:gd name="connsiteY176" fmla="*/ 582509 h 830626"/>
                <a:gd name="connsiteX177" fmla="*/ 2462807 w 2507538"/>
                <a:gd name="connsiteY177" fmla="*/ 587507 h 830626"/>
                <a:gd name="connsiteX178" fmla="*/ 2451351 w 2507538"/>
                <a:gd name="connsiteY178" fmla="*/ 587507 h 830626"/>
                <a:gd name="connsiteX179" fmla="*/ 2446332 w 2507538"/>
                <a:gd name="connsiteY179" fmla="*/ 582509 h 830626"/>
                <a:gd name="connsiteX180" fmla="*/ 2446332 w 2507538"/>
                <a:gd name="connsiteY180" fmla="*/ 571058 h 830626"/>
                <a:gd name="connsiteX181" fmla="*/ 2451351 w 2507538"/>
                <a:gd name="connsiteY181" fmla="*/ 566060 h 830626"/>
                <a:gd name="connsiteX182" fmla="*/ 2491064 w 2507538"/>
                <a:gd name="connsiteY182" fmla="*/ 566060 h 830626"/>
                <a:gd name="connsiteX183" fmla="*/ 2502516 w 2507538"/>
                <a:gd name="connsiteY183" fmla="*/ 566060 h 830626"/>
                <a:gd name="connsiteX184" fmla="*/ 2507539 w 2507538"/>
                <a:gd name="connsiteY184" fmla="*/ 571058 h 830626"/>
                <a:gd name="connsiteX185" fmla="*/ 2507539 w 2507538"/>
                <a:gd name="connsiteY185" fmla="*/ 582509 h 830626"/>
                <a:gd name="connsiteX186" fmla="*/ 2502516 w 2507538"/>
                <a:gd name="connsiteY186" fmla="*/ 587507 h 830626"/>
                <a:gd name="connsiteX187" fmla="*/ 2491064 w 2507538"/>
                <a:gd name="connsiteY187" fmla="*/ 587507 h 830626"/>
                <a:gd name="connsiteX188" fmla="*/ 2486066 w 2507538"/>
                <a:gd name="connsiteY188" fmla="*/ 582509 h 830626"/>
                <a:gd name="connsiteX189" fmla="*/ 2486066 w 2507538"/>
                <a:gd name="connsiteY189" fmla="*/ 571058 h 830626"/>
                <a:gd name="connsiteX190" fmla="*/ 2491064 w 2507538"/>
                <a:gd name="connsiteY190" fmla="*/ 566060 h 830626"/>
                <a:gd name="connsiteX191" fmla="*/ 2373369 w 2507538"/>
                <a:gd name="connsiteY191" fmla="*/ 609358 h 830626"/>
                <a:gd name="connsiteX192" fmla="*/ 2384820 w 2507538"/>
                <a:gd name="connsiteY192" fmla="*/ 609358 h 830626"/>
                <a:gd name="connsiteX193" fmla="*/ 2389818 w 2507538"/>
                <a:gd name="connsiteY193" fmla="*/ 614356 h 830626"/>
                <a:gd name="connsiteX194" fmla="*/ 2389818 w 2507538"/>
                <a:gd name="connsiteY194" fmla="*/ 625833 h 830626"/>
                <a:gd name="connsiteX195" fmla="*/ 2384820 w 2507538"/>
                <a:gd name="connsiteY195" fmla="*/ 630835 h 830626"/>
                <a:gd name="connsiteX196" fmla="*/ 2373369 w 2507538"/>
                <a:gd name="connsiteY196" fmla="*/ 630835 h 830626"/>
                <a:gd name="connsiteX197" fmla="*/ 2368366 w 2507538"/>
                <a:gd name="connsiteY197" fmla="*/ 625833 h 830626"/>
                <a:gd name="connsiteX198" fmla="*/ 2368366 w 2507538"/>
                <a:gd name="connsiteY198" fmla="*/ 614382 h 830626"/>
                <a:gd name="connsiteX199" fmla="*/ 2373339 w 2507538"/>
                <a:gd name="connsiteY199" fmla="*/ 609358 h 830626"/>
                <a:gd name="connsiteX200" fmla="*/ 2373369 w 2507538"/>
                <a:gd name="connsiteY200" fmla="*/ 609358 h 830626"/>
                <a:gd name="connsiteX201" fmla="*/ 2413073 w 2507538"/>
                <a:gd name="connsiteY201" fmla="*/ 609358 h 830626"/>
                <a:gd name="connsiteX202" fmla="*/ 2424528 w 2507538"/>
                <a:gd name="connsiteY202" fmla="*/ 609358 h 830626"/>
                <a:gd name="connsiteX203" fmla="*/ 2429526 w 2507538"/>
                <a:gd name="connsiteY203" fmla="*/ 614356 h 830626"/>
                <a:gd name="connsiteX204" fmla="*/ 2429526 w 2507538"/>
                <a:gd name="connsiteY204" fmla="*/ 625833 h 830626"/>
                <a:gd name="connsiteX205" fmla="*/ 2424528 w 2507538"/>
                <a:gd name="connsiteY205" fmla="*/ 630835 h 830626"/>
                <a:gd name="connsiteX206" fmla="*/ 2413073 w 2507538"/>
                <a:gd name="connsiteY206" fmla="*/ 630835 h 830626"/>
                <a:gd name="connsiteX207" fmla="*/ 2408075 w 2507538"/>
                <a:gd name="connsiteY207" fmla="*/ 625833 h 830626"/>
                <a:gd name="connsiteX208" fmla="*/ 2408075 w 2507538"/>
                <a:gd name="connsiteY208" fmla="*/ 614382 h 830626"/>
                <a:gd name="connsiteX209" fmla="*/ 2413039 w 2507538"/>
                <a:gd name="connsiteY209" fmla="*/ 609358 h 830626"/>
                <a:gd name="connsiteX210" fmla="*/ 2413073 w 2507538"/>
                <a:gd name="connsiteY210" fmla="*/ 609358 h 830626"/>
                <a:gd name="connsiteX211" fmla="*/ 2452785 w 2507538"/>
                <a:gd name="connsiteY211" fmla="*/ 609358 h 830626"/>
                <a:gd name="connsiteX212" fmla="*/ 2464237 w 2507538"/>
                <a:gd name="connsiteY212" fmla="*/ 609358 h 830626"/>
                <a:gd name="connsiteX213" fmla="*/ 2469261 w 2507538"/>
                <a:gd name="connsiteY213" fmla="*/ 614356 h 830626"/>
                <a:gd name="connsiteX214" fmla="*/ 2469261 w 2507538"/>
                <a:gd name="connsiteY214" fmla="*/ 625833 h 830626"/>
                <a:gd name="connsiteX215" fmla="*/ 2464237 w 2507538"/>
                <a:gd name="connsiteY215" fmla="*/ 630835 h 830626"/>
                <a:gd name="connsiteX216" fmla="*/ 2452785 w 2507538"/>
                <a:gd name="connsiteY216" fmla="*/ 630835 h 830626"/>
                <a:gd name="connsiteX217" fmla="*/ 2447783 w 2507538"/>
                <a:gd name="connsiteY217" fmla="*/ 625833 h 830626"/>
                <a:gd name="connsiteX218" fmla="*/ 2447783 w 2507538"/>
                <a:gd name="connsiteY218" fmla="*/ 614382 h 830626"/>
                <a:gd name="connsiteX219" fmla="*/ 2452785 w 2507538"/>
                <a:gd name="connsiteY219" fmla="*/ 609358 h 830626"/>
                <a:gd name="connsiteX220" fmla="*/ 2411643 w 2507538"/>
                <a:gd name="connsiteY220" fmla="*/ 519542 h 830626"/>
                <a:gd name="connsiteX221" fmla="*/ 2423099 w 2507538"/>
                <a:gd name="connsiteY221" fmla="*/ 519542 h 830626"/>
                <a:gd name="connsiteX222" fmla="*/ 2428096 w 2507538"/>
                <a:gd name="connsiteY222" fmla="*/ 524539 h 830626"/>
                <a:gd name="connsiteX223" fmla="*/ 2428096 w 2507538"/>
                <a:gd name="connsiteY223" fmla="*/ 535995 h 830626"/>
                <a:gd name="connsiteX224" fmla="*/ 2423099 w 2507538"/>
                <a:gd name="connsiteY224" fmla="*/ 540993 h 830626"/>
                <a:gd name="connsiteX225" fmla="*/ 2411643 w 2507538"/>
                <a:gd name="connsiteY225" fmla="*/ 540993 h 830626"/>
                <a:gd name="connsiteX226" fmla="*/ 2406645 w 2507538"/>
                <a:gd name="connsiteY226" fmla="*/ 535995 h 830626"/>
                <a:gd name="connsiteX227" fmla="*/ 2406645 w 2507538"/>
                <a:gd name="connsiteY227" fmla="*/ 524539 h 830626"/>
                <a:gd name="connsiteX228" fmla="*/ 2411626 w 2507538"/>
                <a:gd name="connsiteY228" fmla="*/ 519542 h 830626"/>
                <a:gd name="connsiteX229" fmla="*/ 2411643 w 2507538"/>
                <a:gd name="connsiteY229" fmla="*/ 519542 h 830626"/>
                <a:gd name="connsiteX230" fmla="*/ 2451351 w 2507538"/>
                <a:gd name="connsiteY230" fmla="*/ 519542 h 830626"/>
                <a:gd name="connsiteX231" fmla="*/ 2462807 w 2507538"/>
                <a:gd name="connsiteY231" fmla="*/ 519542 h 830626"/>
                <a:gd name="connsiteX232" fmla="*/ 2467805 w 2507538"/>
                <a:gd name="connsiteY232" fmla="*/ 524539 h 830626"/>
                <a:gd name="connsiteX233" fmla="*/ 2467805 w 2507538"/>
                <a:gd name="connsiteY233" fmla="*/ 535995 h 830626"/>
                <a:gd name="connsiteX234" fmla="*/ 2462807 w 2507538"/>
                <a:gd name="connsiteY234" fmla="*/ 540993 h 830626"/>
                <a:gd name="connsiteX235" fmla="*/ 2451351 w 2507538"/>
                <a:gd name="connsiteY235" fmla="*/ 540993 h 830626"/>
                <a:gd name="connsiteX236" fmla="*/ 2446332 w 2507538"/>
                <a:gd name="connsiteY236" fmla="*/ 535995 h 830626"/>
                <a:gd name="connsiteX237" fmla="*/ 2446332 w 2507538"/>
                <a:gd name="connsiteY237" fmla="*/ 524539 h 830626"/>
                <a:gd name="connsiteX238" fmla="*/ 2451351 w 2507538"/>
                <a:gd name="connsiteY238" fmla="*/ 519542 h 8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507538" h="830626">
                  <a:moveTo>
                    <a:pt x="260750" y="811198"/>
                  </a:moveTo>
                  <a:lnTo>
                    <a:pt x="271111" y="811198"/>
                  </a:lnTo>
                  <a:cubicBezTo>
                    <a:pt x="273597" y="811198"/>
                    <a:pt x="275632" y="813237"/>
                    <a:pt x="275632" y="815719"/>
                  </a:cubicBezTo>
                  <a:lnTo>
                    <a:pt x="275632" y="826105"/>
                  </a:lnTo>
                  <a:cubicBezTo>
                    <a:pt x="275632" y="828587"/>
                    <a:pt x="273597" y="830627"/>
                    <a:pt x="271111" y="830627"/>
                  </a:cubicBezTo>
                  <a:lnTo>
                    <a:pt x="260750" y="830627"/>
                  </a:lnTo>
                  <a:cubicBezTo>
                    <a:pt x="258251" y="830622"/>
                    <a:pt x="256228" y="828600"/>
                    <a:pt x="256224" y="826105"/>
                  </a:cubicBezTo>
                  <a:lnTo>
                    <a:pt x="256224" y="815740"/>
                  </a:lnTo>
                  <a:cubicBezTo>
                    <a:pt x="256211" y="813246"/>
                    <a:pt x="258221" y="811210"/>
                    <a:pt x="260715" y="811198"/>
                  </a:cubicBezTo>
                  <a:cubicBezTo>
                    <a:pt x="260728" y="811198"/>
                    <a:pt x="260737" y="811198"/>
                    <a:pt x="260750" y="811198"/>
                  </a:cubicBezTo>
                  <a:close/>
                  <a:moveTo>
                    <a:pt x="296675" y="811198"/>
                  </a:moveTo>
                  <a:lnTo>
                    <a:pt x="307036" y="811198"/>
                  </a:lnTo>
                  <a:cubicBezTo>
                    <a:pt x="309522" y="811198"/>
                    <a:pt x="311557" y="813237"/>
                    <a:pt x="311557" y="815719"/>
                  </a:cubicBezTo>
                  <a:lnTo>
                    <a:pt x="311557" y="826105"/>
                  </a:lnTo>
                  <a:cubicBezTo>
                    <a:pt x="311557" y="828587"/>
                    <a:pt x="309522" y="830627"/>
                    <a:pt x="307036" y="830627"/>
                  </a:cubicBezTo>
                  <a:lnTo>
                    <a:pt x="296675" y="830627"/>
                  </a:lnTo>
                  <a:cubicBezTo>
                    <a:pt x="294181" y="830618"/>
                    <a:pt x="292163" y="828600"/>
                    <a:pt x="292150" y="826105"/>
                  </a:cubicBezTo>
                  <a:lnTo>
                    <a:pt x="292150" y="815740"/>
                  </a:lnTo>
                  <a:cubicBezTo>
                    <a:pt x="292137" y="813246"/>
                    <a:pt x="294146" y="811210"/>
                    <a:pt x="296641" y="811198"/>
                  </a:cubicBezTo>
                  <a:cubicBezTo>
                    <a:pt x="296654" y="811198"/>
                    <a:pt x="296662" y="811198"/>
                    <a:pt x="296675" y="811198"/>
                  </a:cubicBezTo>
                  <a:close/>
                  <a:moveTo>
                    <a:pt x="332601" y="811198"/>
                  </a:moveTo>
                  <a:lnTo>
                    <a:pt x="342966" y="811198"/>
                  </a:lnTo>
                  <a:cubicBezTo>
                    <a:pt x="345469" y="811198"/>
                    <a:pt x="347509" y="813237"/>
                    <a:pt x="347509" y="815719"/>
                  </a:cubicBezTo>
                  <a:lnTo>
                    <a:pt x="347509" y="826105"/>
                  </a:lnTo>
                  <a:cubicBezTo>
                    <a:pt x="347509" y="828587"/>
                    <a:pt x="345469" y="830627"/>
                    <a:pt x="342966" y="830627"/>
                  </a:cubicBezTo>
                  <a:lnTo>
                    <a:pt x="332601" y="830627"/>
                  </a:lnTo>
                  <a:cubicBezTo>
                    <a:pt x="330111" y="830614"/>
                    <a:pt x="328093" y="828596"/>
                    <a:pt x="328080" y="826105"/>
                  </a:cubicBezTo>
                  <a:lnTo>
                    <a:pt x="328080" y="815740"/>
                  </a:lnTo>
                  <a:cubicBezTo>
                    <a:pt x="328080" y="813237"/>
                    <a:pt x="330119" y="811198"/>
                    <a:pt x="332601" y="811198"/>
                  </a:cubicBezTo>
                  <a:close/>
                  <a:moveTo>
                    <a:pt x="295383" y="729934"/>
                  </a:moveTo>
                  <a:lnTo>
                    <a:pt x="305744" y="729934"/>
                  </a:lnTo>
                  <a:cubicBezTo>
                    <a:pt x="308226" y="729934"/>
                    <a:pt x="310265" y="731974"/>
                    <a:pt x="310265" y="734456"/>
                  </a:cubicBezTo>
                  <a:lnTo>
                    <a:pt x="310265" y="744821"/>
                  </a:lnTo>
                  <a:cubicBezTo>
                    <a:pt x="310265" y="747324"/>
                    <a:pt x="308226" y="749342"/>
                    <a:pt x="305744" y="749342"/>
                  </a:cubicBezTo>
                  <a:lnTo>
                    <a:pt x="295383" y="749342"/>
                  </a:lnTo>
                  <a:cubicBezTo>
                    <a:pt x="292888" y="749334"/>
                    <a:pt x="290870" y="747315"/>
                    <a:pt x="290857" y="744821"/>
                  </a:cubicBezTo>
                  <a:lnTo>
                    <a:pt x="290857" y="734456"/>
                  </a:lnTo>
                  <a:cubicBezTo>
                    <a:pt x="290853" y="731965"/>
                    <a:pt x="292871" y="729939"/>
                    <a:pt x="295362" y="729934"/>
                  </a:cubicBezTo>
                  <a:cubicBezTo>
                    <a:pt x="295370" y="729934"/>
                    <a:pt x="295374" y="729934"/>
                    <a:pt x="295383" y="729934"/>
                  </a:cubicBezTo>
                  <a:close/>
                  <a:moveTo>
                    <a:pt x="331309" y="729934"/>
                  </a:moveTo>
                  <a:lnTo>
                    <a:pt x="341669" y="729934"/>
                  </a:lnTo>
                  <a:cubicBezTo>
                    <a:pt x="344155" y="729934"/>
                    <a:pt x="346191" y="731974"/>
                    <a:pt x="346191" y="734456"/>
                  </a:cubicBezTo>
                  <a:lnTo>
                    <a:pt x="346191" y="744821"/>
                  </a:lnTo>
                  <a:cubicBezTo>
                    <a:pt x="346191" y="747324"/>
                    <a:pt x="344155" y="749342"/>
                    <a:pt x="341669" y="749342"/>
                  </a:cubicBezTo>
                  <a:lnTo>
                    <a:pt x="331309" y="749342"/>
                  </a:lnTo>
                  <a:cubicBezTo>
                    <a:pt x="328805" y="749342"/>
                    <a:pt x="326774" y="747320"/>
                    <a:pt x="326762" y="744821"/>
                  </a:cubicBezTo>
                  <a:lnTo>
                    <a:pt x="326762" y="734456"/>
                  </a:lnTo>
                  <a:cubicBezTo>
                    <a:pt x="326792" y="731961"/>
                    <a:pt x="328814" y="729947"/>
                    <a:pt x="331309" y="729934"/>
                  </a:cubicBezTo>
                  <a:close/>
                  <a:moveTo>
                    <a:pt x="6428" y="59807"/>
                  </a:moveTo>
                  <a:lnTo>
                    <a:pt x="21151" y="59807"/>
                  </a:lnTo>
                  <a:cubicBezTo>
                    <a:pt x="24715" y="59807"/>
                    <a:pt x="27579" y="62706"/>
                    <a:pt x="27579" y="66235"/>
                  </a:cubicBezTo>
                  <a:lnTo>
                    <a:pt x="27579" y="80958"/>
                  </a:lnTo>
                  <a:cubicBezTo>
                    <a:pt x="27579" y="84522"/>
                    <a:pt x="24685" y="87386"/>
                    <a:pt x="21151" y="87386"/>
                  </a:cubicBezTo>
                  <a:lnTo>
                    <a:pt x="6428" y="87386"/>
                  </a:lnTo>
                  <a:cubicBezTo>
                    <a:pt x="2885" y="87373"/>
                    <a:pt x="13" y="84501"/>
                    <a:pt x="0" y="80958"/>
                  </a:cubicBezTo>
                  <a:lnTo>
                    <a:pt x="0" y="66235"/>
                  </a:lnTo>
                  <a:cubicBezTo>
                    <a:pt x="-9" y="62693"/>
                    <a:pt x="2860" y="59816"/>
                    <a:pt x="6402" y="59807"/>
                  </a:cubicBezTo>
                  <a:cubicBezTo>
                    <a:pt x="6411" y="59807"/>
                    <a:pt x="6419" y="59807"/>
                    <a:pt x="6428" y="59807"/>
                  </a:cubicBezTo>
                  <a:close/>
                  <a:moveTo>
                    <a:pt x="57480" y="59807"/>
                  </a:moveTo>
                  <a:lnTo>
                    <a:pt x="72203" y="59807"/>
                  </a:lnTo>
                  <a:cubicBezTo>
                    <a:pt x="75737" y="59807"/>
                    <a:pt x="78631" y="62706"/>
                    <a:pt x="78631" y="66235"/>
                  </a:cubicBezTo>
                  <a:lnTo>
                    <a:pt x="78631" y="80958"/>
                  </a:lnTo>
                  <a:cubicBezTo>
                    <a:pt x="78631" y="84522"/>
                    <a:pt x="75737" y="87386"/>
                    <a:pt x="72203" y="87386"/>
                  </a:cubicBezTo>
                  <a:lnTo>
                    <a:pt x="57480" y="87386"/>
                  </a:lnTo>
                  <a:cubicBezTo>
                    <a:pt x="53938" y="87373"/>
                    <a:pt x="51065" y="84501"/>
                    <a:pt x="51052" y="80958"/>
                  </a:cubicBezTo>
                  <a:lnTo>
                    <a:pt x="51052" y="66235"/>
                  </a:lnTo>
                  <a:cubicBezTo>
                    <a:pt x="51052" y="62706"/>
                    <a:pt x="53951" y="59807"/>
                    <a:pt x="57480" y="59807"/>
                  </a:cubicBezTo>
                  <a:close/>
                  <a:moveTo>
                    <a:pt x="108567" y="59807"/>
                  </a:moveTo>
                  <a:lnTo>
                    <a:pt x="123294" y="59807"/>
                  </a:lnTo>
                  <a:cubicBezTo>
                    <a:pt x="126824" y="59807"/>
                    <a:pt x="129722" y="62706"/>
                    <a:pt x="129722" y="66235"/>
                  </a:cubicBezTo>
                  <a:lnTo>
                    <a:pt x="129722" y="80958"/>
                  </a:lnTo>
                  <a:cubicBezTo>
                    <a:pt x="129722" y="84522"/>
                    <a:pt x="126824" y="87386"/>
                    <a:pt x="123294" y="87386"/>
                  </a:cubicBezTo>
                  <a:lnTo>
                    <a:pt x="108567" y="87386"/>
                  </a:lnTo>
                  <a:cubicBezTo>
                    <a:pt x="105025" y="87373"/>
                    <a:pt x="102152" y="84501"/>
                    <a:pt x="102139" y="80958"/>
                  </a:cubicBezTo>
                  <a:lnTo>
                    <a:pt x="102139" y="66235"/>
                  </a:lnTo>
                  <a:cubicBezTo>
                    <a:pt x="102131" y="62693"/>
                    <a:pt x="104999" y="59816"/>
                    <a:pt x="108541" y="59807"/>
                  </a:cubicBezTo>
                  <a:cubicBezTo>
                    <a:pt x="108550" y="59807"/>
                    <a:pt x="108558" y="59807"/>
                    <a:pt x="108567" y="59807"/>
                  </a:cubicBezTo>
                  <a:close/>
                  <a:moveTo>
                    <a:pt x="159619" y="59807"/>
                  </a:moveTo>
                  <a:lnTo>
                    <a:pt x="174347" y="59807"/>
                  </a:lnTo>
                  <a:cubicBezTo>
                    <a:pt x="177876" y="59807"/>
                    <a:pt x="180775" y="62706"/>
                    <a:pt x="180775" y="66235"/>
                  </a:cubicBezTo>
                  <a:lnTo>
                    <a:pt x="180775" y="80958"/>
                  </a:lnTo>
                  <a:cubicBezTo>
                    <a:pt x="180775" y="84522"/>
                    <a:pt x="177876" y="87386"/>
                    <a:pt x="174347" y="87386"/>
                  </a:cubicBezTo>
                  <a:lnTo>
                    <a:pt x="159619" y="87386"/>
                  </a:lnTo>
                  <a:cubicBezTo>
                    <a:pt x="156064" y="87386"/>
                    <a:pt x="153179" y="84514"/>
                    <a:pt x="153166" y="80958"/>
                  </a:cubicBezTo>
                  <a:lnTo>
                    <a:pt x="153166" y="66235"/>
                  </a:lnTo>
                  <a:cubicBezTo>
                    <a:pt x="153205" y="62693"/>
                    <a:pt x="156077" y="59829"/>
                    <a:pt x="159619" y="59807"/>
                  </a:cubicBezTo>
                  <a:close/>
                  <a:moveTo>
                    <a:pt x="210681" y="59807"/>
                  </a:moveTo>
                  <a:lnTo>
                    <a:pt x="225404" y="59807"/>
                  </a:lnTo>
                  <a:cubicBezTo>
                    <a:pt x="228963" y="59807"/>
                    <a:pt x="231862" y="62706"/>
                    <a:pt x="231862" y="66235"/>
                  </a:cubicBezTo>
                  <a:lnTo>
                    <a:pt x="231862" y="80958"/>
                  </a:lnTo>
                  <a:cubicBezTo>
                    <a:pt x="231853" y="84514"/>
                    <a:pt x="228963" y="87395"/>
                    <a:pt x="225408" y="87386"/>
                  </a:cubicBezTo>
                  <a:cubicBezTo>
                    <a:pt x="225408" y="87386"/>
                    <a:pt x="225404" y="87386"/>
                    <a:pt x="225404" y="87386"/>
                  </a:cubicBezTo>
                  <a:lnTo>
                    <a:pt x="210681" y="87386"/>
                  </a:lnTo>
                  <a:cubicBezTo>
                    <a:pt x="207134" y="87373"/>
                    <a:pt x="204266" y="84505"/>
                    <a:pt x="204253" y="80958"/>
                  </a:cubicBezTo>
                  <a:lnTo>
                    <a:pt x="204253" y="66235"/>
                  </a:lnTo>
                  <a:cubicBezTo>
                    <a:pt x="204253" y="62706"/>
                    <a:pt x="207147" y="59807"/>
                    <a:pt x="210681" y="59807"/>
                  </a:cubicBezTo>
                  <a:close/>
                  <a:moveTo>
                    <a:pt x="59352" y="115480"/>
                  </a:moveTo>
                  <a:lnTo>
                    <a:pt x="74080" y="115480"/>
                  </a:lnTo>
                  <a:cubicBezTo>
                    <a:pt x="77609" y="115480"/>
                    <a:pt x="80507" y="118374"/>
                    <a:pt x="80507" y="121908"/>
                  </a:cubicBezTo>
                  <a:lnTo>
                    <a:pt x="80507" y="136661"/>
                  </a:lnTo>
                  <a:cubicBezTo>
                    <a:pt x="80507" y="140190"/>
                    <a:pt x="77609" y="143089"/>
                    <a:pt x="74080" y="143089"/>
                  </a:cubicBezTo>
                  <a:lnTo>
                    <a:pt x="59352" y="143089"/>
                  </a:lnTo>
                  <a:cubicBezTo>
                    <a:pt x="55806" y="143084"/>
                    <a:pt x="52933" y="140207"/>
                    <a:pt x="52929" y="136661"/>
                  </a:cubicBezTo>
                  <a:lnTo>
                    <a:pt x="52929" y="121938"/>
                  </a:lnTo>
                  <a:cubicBezTo>
                    <a:pt x="52903" y="118395"/>
                    <a:pt x="55758" y="115506"/>
                    <a:pt x="59301" y="115480"/>
                  </a:cubicBezTo>
                  <a:cubicBezTo>
                    <a:pt x="59318" y="115480"/>
                    <a:pt x="59335" y="115480"/>
                    <a:pt x="59352" y="115480"/>
                  </a:cubicBezTo>
                  <a:close/>
                  <a:moveTo>
                    <a:pt x="110405" y="115480"/>
                  </a:moveTo>
                  <a:lnTo>
                    <a:pt x="125132" y="115480"/>
                  </a:lnTo>
                  <a:cubicBezTo>
                    <a:pt x="128662" y="115480"/>
                    <a:pt x="131560" y="118374"/>
                    <a:pt x="131560" y="121908"/>
                  </a:cubicBezTo>
                  <a:lnTo>
                    <a:pt x="131560" y="136661"/>
                  </a:lnTo>
                  <a:cubicBezTo>
                    <a:pt x="131560" y="140190"/>
                    <a:pt x="128662" y="143089"/>
                    <a:pt x="125132" y="143089"/>
                  </a:cubicBezTo>
                  <a:lnTo>
                    <a:pt x="110405" y="143089"/>
                  </a:lnTo>
                  <a:cubicBezTo>
                    <a:pt x="106862" y="143076"/>
                    <a:pt x="103990" y="140203"/>
                    <a:pt x="103977" y="136661"/>
                  </a:cubicBezTo>
                  <a:lnTo>
                    <a:pt x="103977" y="121938"/>
                  </a:lnTo>
                  <a:cubicBezTo>
                    <a:pt x="103956" y="118391"/>
                    <a:pt x="106811" y="115501"/>
                    <a:pt x="110357" y="115480"/>
                  </a:cubicBezTo>
                  <a:cubicBezTo>
                    <a:pt x="110375" y="115480"/>
                    <a:pt x="110388" y="115480"/>
                    <a:pt x="110405" y="115480"/>
                  </a:cubicBezTo>
                  <a:close/>
                  <a:moveTo>
                    <a:pt x="161462" y="115480"/>
                  </a:moveTo>
                  <a:lnTo>
                    <a:pt x="176189" y="115480"/>
                  </a:lnTo>
                  <a:cubicBezTo>
                    <a:pt x="179749" y="115480"/>
                    <a:pt x="182647" y="118374"/>
                    <a:pt x="182647" y="121908"/>
                  </a:cubicBezTo>
                  <a:lnTo>
                    <a:pt x="182647" y="136661"/>
                  </a:lnTo>
                  <a:cubicBezTo>
                    <a:pt x="182647" y="140190"/>
                    <a:pt x="179749" y="143089"/>
                    <a:pt x="176189" y="143089"/>
                  </a:cubicBezTo>
                  <a:lnTo>
                    <a:pt x="161462" y="143089"/>
                  </a:lnTo>
                  <a:cubicBezTo>
                    <a:pt x="157919" y="143076"/>
                    <a:pt x="155047" y="140203"/>
                    <a:pt x="155034" y="136661"/>
                  </a:cubicBezTo>
                  <a:lnTo>
                    <a:pt x="155034" y="121938"/>
                  </a:lnTo>
                  <a:cubicBezTo>
                    <a:pt x="155034" y="118374"/>
                    <a:pt x="157932" y="115480"/>
                    <a:pt x="161462" y="115480"/>
                  </a:cubicBezTo>
                  <a:close/>
                  <a:moveTo>
                    <a:pt x="108567" y="0"/>
                  </a:moveTo>
                  <a:lnTo>
                    <a:pt x="123294" y="0"/>
                  </a:lnTo>
                  <a:cubicBezTo>
                    <a:pt x="126824" y="0"/>
                    <a:pt x="129722" y="2898"/>
                    <a:pt x="129722" y="6428"/>
                  </a:cubicBezTo>
                  <a:lnTo>
                    <a:pt x="129722" y="21151"/>
                  </a:lnTo>
                  <a:cubicBezTo>
                    <a:pt x="129722" y="24715"/>
                    <a:pt x="126824" y="27579"/>
                    <a:pt x="123294" y="27579"/>
                  </a:cubicBezTo>
                  <a:lnTo>
                    <a:pt x="108567" y="27579"/>
                  </a:lnTo>
                  <a:cubicBezTo>
                    <a:pt x="105025" y="27566"/>
                    <a:pt x="102152" y="24693"/>
                    <a:pt x="102139" y="21151"/>
                  </a:cubicBezTo>
                  <a:lnTo>
                    <a:pt x="102139" y="6428"/>
                  </a:lnTo>
                  <a:cubicBezTo>
                    <a:pt x="102131" y="2885"/>
                    <a:pt x="104999" y="9"/>
                    <a:pt x="108541" y="0"/>
                  </a:cubicBezTo>
                  <a:cubicBezTo>
                    <a:pt x="108550" y="0"/>
                    <a:pt x="108558" y="0"/>
                    <a:pt x="108567" y="0"/>
                  </a:cubicBezTo>
                  <a:close/>
                  <a:moveTo>
                    <a:pt x="159619" y="0"/>
                  </a:moveTo>
                  <a:lnTo>
                    <a:pt x="174347" y="0"/>
                  </a:lnTo>
                  <a:cubicBezTo>
                    <a:pt x="177876" y="0"/>
                    <a:pt x="180775" y="2898"/>
                    <a:pt x="180775" y="6428"/>
                  </a:cubicBezTo>
                  <a:lnTo>
                    <a:pt x="180775" y="21151"/>
                  </a:lnTo>
                  <a:cubicBezTo>
                    <a:pt x="180775" y="24715"/>
                    <a:pt x="177876" y="27579"/>
                    <a:pt x="174347" y="27579"/>
                  </a:cubicBezTo>
                  <a:lnTo>
                    <a:pt x="159619" y="27579"/>
                  </a:lnTo>
                  <a:cubicBezTo>
                    <a:pt x="156064" y="27579"/>
                    <a:pt x="153179" y="24706"/>
                    <a:pt x="153166" y="21151"/>
                  </a:cubicBezTo>
                  <a:lnTo>
                    <a:pt x="153166" y="6428"/>
                  </a:lnTo>
                  <a:cubicBezTo>
                    <a:pt x="153205" y="2885"/>
                    <a:pt x="156077" y="21"/>
                    <a:pt x="159619" y="0"/>
                  </a:cubicBezTo>
                  <a:close/>
                  <a:moveTo>
                    <a:pt x="2332200" y="566060"/>
                  </a:moveTo>
                  <a:lnTo>
                    <a:pt x="2343656" y="566060"/>
                  </a:lnTo>
                  <a:cubicBezTo>
                    <a:pt x="2346425" y="566060"/>
                    <a:pt x="2348654" y="568310"/>
                    <a:pt x="2348654" y="571058"/>
                  </a:cubicBezTo>
                  <a:lnTo>
                    <a:pt x="2348654" y="582509"/>
                  </a:lnTo>
                  <a:cubicBezTo>
                    <a:pt x="2348654" y="585279"/>
                    <a:pt x="2346400" y="587507"/>
                    <a:pt x="2343656" y="587507"/>
                  </a:cubicBezTo>
                  <a:lnTo>
                    <a:pt x="2332200" y="587507"/>
                  </a:lnTo>
                  <a:cubicBezTo>
                    <a:pt x="2329444" y="587498"/>
                    <a:pt x="2327211" y="585266"/>
                    <a:pt x="2327202" y="582509"/>
                  </a:cubicBezTo>
                  <a:lnTo>
                    <a:pt x="2327202" y="571058"/>
                  </a:lnTo>
                  <a:cubicBezTo>
                    <a:pt x="2327194" y="568305"/>
                    <a:pt x="2329422" y="566068"/>
                    <a:pt x="2332175" y="566060"/>
                  </a:cubicBezTo>
                  <a:cubicBezTo>
                    <a:pt x="2332183" y="566060"/>
                    <a:pt x="2332192" y="566060"/>
                    <a:pt x="2332200" y="566060"/>
                  </a:cubicBezTo>
                  <a:close/>
                  <a:moveTo>
                    <a:pt x="2371909" y="566060"/>
                  </a:moveTo>
                  <a:lnTo>
                    <a:pt x="2383360" y="566060"/>
                  </a:lnTo>
                  <a:cubicBezTo>
                    <a:pt x="2386108" y="566060"/>
                    <a:pt x="2388362" y="568310"/>
                    <a:pt x="2388362" y="571058"/>
                  </a:cubicBezTo>
                  <a:lnTo>
                    <a:pt x="2388362" y="582509"/>
                  </a:lnTo>
                  <a:cubicBezTo>
                    <a:pt x="2388362" y="585279"/>
                    <a:pt x="2386108" y="587507"/>
                    <a:pt x="2383360" y="587507"/>
                  </a:cubicBezTo>
                  <a:lnTo>
                    <a:pt x="2371909" y="587507"/>
                  </a:lnTo>
                  <a:cubicBezTo>
                    <a:pt x="2369152" y="587498"/>
                    <a:pt x="2366919" y="585266"/>
                    <a:pt x="2366911" y="582509"/>
                  </a:cubicBezTo>
                  <a:lnTo>
                    <a:pt x="2366911" y="571058"/>
                  </a:lnTo>
                  <a:cubicBezTo>
                    <a:pt x="2366911" y="568310"/>
                    <a:pt x="2369165" y="566060"/>
                    <a:pt x="2371909" y="566060"/>
                  </a:cubicBezTo>
                  <a:close/>
                  <a:moveTo>
                    <a:pt x="2411643" y="566060"/>
                  </a:moveTo>
                  <a:lnTo>
                    <a:pt x="2423099" y="566060"/>
                  </a:lnTo>
                  <a:cubicBezTo>
                    <a:pt x="2425842" y="566060"/>
                    <a:pt x="2428096" y="568310"/>
                    <a:pt x="2428096" y="571058"/>
                  </a:cubicBezTo>
                  <a:lnTo>
                    <a:pt x="2428096" y="582509"/>
                  </a:lnTo>
                  <a:cubicBezTo>
                    <a:pt x="2428096" y="585279"/>
                    <a:pt x="2425842" y="587507"/>
                    <a:pt x="2423099" y="587507"/>
                  </a:cubicBezTo>
                  <a:lnTo>
                    <a:pt x="2411643" y="587507"/>
                  </a:lnTo>
                  <a:cubicBezTo>
                    <a:pt x="2408886" y="587498"/>
                    <a:pt x="2406654" y="585266"/>
                    <a:pt x="2406645" y="582509"/>
                  </a:cubicBezTo>
                  <a:lnTo>
                    <a:pt x="2406645" y="571058"/>
                  </a:lnTo>
                  <a:cubicBezTo>
                    <a:pt x="2406636" y="568305"/>
                    <a:pt x="2408865" y="566068"/>
                    <a:pt x="2411617" y="566060"/>
                  </a:cubicBezTo>
                  <a:cubicBezTo>
                    <a:pt x="2411626" y="566060"/>
                    <a:pt x="2411634" y="566060"/>
                    <a:pt x="2411643" y="566060"/>
                  </a:cubicBezTo>
                  <a:close/>
                  <a:moveTo>
                    <a:pt x="2451351" y="566060"/>
                  </a:moveTo>
                  <a:lnTo>
                    <a:pt x="2462807" y="566060"/>
                  </a:lnTo>
                  <a:cubicBezTo>
                    <a:pt x="2465551" y="566060"/>
                    <a:pt x="2467805" y="568310"/>
                    <a:pt x="2467805" y="571058"/>
                  </a:cubicBezTo>
                  <a:lnTo>
                    <a:pt x="2467805" y="582509"/>
                  </a:lnTo>
                  <a:cubicBezTo>
                    <a:pt x="2467805" y="585279"/>
                    <a:pt x="2465551" y="587507"/>
                    <a:pt x="2462807" y="587507"/>
                  </a:cubicBezTo>
                  <a:lnTo>
                    <a:pt x="2451351" y="587507"/>
                  </a:lnTo>
                  <a:cubicBezTo>
                    <a:pt x="2448586" y="587507"/>
                    <a:pt x="2446345" y="585274"/>
                    <a:pt x="2446332" y="582509"/>
                  </a:cubicBezTo>
                  <a:lnTo>
                    <a:pt x="2446332" y="571058"/>
                  </a:lnTo>
                  <a:cubicBezTo>
                    <a:pt x="2446353" y="568310"/>
                    <a:pt x="2448608" y="566060"/>
                    <a:pt x="2451351" y="566060"/>
                  </a:cubicBezTo>
                  <a:close/>
                  <a:moveTo>
                    <a:pt x="2491064" y="566060"/>
                  </a:moveTo>
                  <a:lnTo>
                    <a:pt x="2502516" y="566060"/>
                  </a:lnTo>
                  <a:cubicBezTo>
                    <a:pt x="2505285" y="566060"/>
                    <a:pt x="2507539" y="568310"/>
                    <a:pt x="2507539" y="571058"/>
                  </a:cubicBezTo>
                  <a:lnTo>
                    <a:pt x="2507539" y="582509"/>
                  </a:lnTo>
                  <a:cubicBezTo>
                    <a:pt x="2507539" y="585279"/>
                    <a:pt x="2505285" y="587507"/>
                    <a:pt x="2502516" y="587507"/>
                  </a:cubicBezTo>
                  <a:lnTo>
                    <a:pt x="2491064" y="587507"/>
                  </a:lnTo>
                  <a:cubicBezTo>
                    <a:pt x="2488316" y="587507"/>
                    <a:pt x="2486066" y="585257"/>
                    <a:pt x="2486066" y="582509"/>
                  </a:cubicBezTo>
                  <a:lnTo>
                    <a:pt x="2486066" y="571058"/>
                  </a:lnTo>
                  <a:cubicBezTo>
                    <a:pt x="2486066" y="568310"/>
                    <a:pt x="2488316" y="566060"/>
                    <a:pt x="2491064" y="566060"/>
                  </a:cubicBezTo>
                  <a:close/>
                  <a:moveTo>
                    <a:pt x="2373369" y="609358"/>
                  </a:moveTo>
                  <a:lnTo>
                    <a:pt x="2384820" y="609358"/>
                  </a:lnTo>
                  <a:cubicBezTo>
                    <a:pt x="2387568" y="609358"/>
                    <a:pt x="2389818" y="611612"/>
                    <a:pt x="2389818" y="614356"/>
                  </a:cubicBezTo>
                  <a:lnTo>
                    <a:pt x="2389818" y="625833"/>
                  </a:lnTo>
                  <a:cubicBezTo>
                    <a:pt x="2389818" y="628581"/>
                    <a:pt x="2387568" y="630835"/>
                    <a:pt x="2384820" y="630835"/>
                  </a:cubicBezTo>
                  <a:lnTo>
                    <a:pt x="2373369" y="630835"/>
                  </a:lnTo>
                  <a:cubicBezTo>
                    <a:pt x="2370608" y="630831"/>
                    <a:pt x="2368371" y="628594"/>
                    <a:pt x="2368366" y="625833"/>
                  </a:cubicBezTo>
                  <a:lnTo>
                    <a:pt x="2368366" y="614382"/>
                  </a:lnTo>
                  <a:cubicBezTo>
                    <a:pt x="2368353" y="611621"/>
                    <a:pt x="2370578" y="609371"/>
                    <a:pt x="2373339" y="609358"/>
                  </a:cubicBezTo>
                  <a:cubicBezTo>
                    <a:pt x="2373347" y="609358"/>
                    <a:pt x="2373360" y="609358"/>
                    <a:pt x="2373369" y="609358"/>
                  </a:cubicBezTo>
                  <a:close/>
                  <a:moveTo>
                    <a:pt x="2413073" y="609358"/>
                  </a:moveTo>
                  <a:lnTo>
                    <a:pt x="2424528" y="609358"/>
                  </a:lnTo>
                  <a:cubicBezTo>
                    <a:pt x="2427272" y="609358"/>
                    <a:pt x="2429526" y="611612"/>
                    <a:pt x="2429526" y="614356"/>
                  </a:cubicBezTo>
                  <a:lnTo>
                    <a:pt x="2429526" y="625833"/>
                  </a:lnTo>
                  <a:cubicBezTo>
                    <a:pt x="2429513" y="628589"/>
                    <a:pt x="2427285" y="630822"/>
                    <a:pt x="2424528" y="630835"/>
                  </a:cubicBezTo>
                  <a:lnTo>
                    <a:pt x="2413073" y="630835"/>
                  </a:lnTo>
                  <a:cubicBezTo>
                    <a:pt x="2410316" y="630822"/>
                    <a:pt x="2408088" y="628589"/>
                    <a:pt x="2408075" y="625833"/>
                  </a:cubicBezTo>
                  <a:lnTo>
                    <a:pt x="2408075" y="614382"/>
                  </a:lnTo>
                  <a:cubicBezTo>
                    <a:pt x="2408058" y="611625"/>
                    <a:pt x="2410282" y="609375"/>
                    <a:pt x="2413039" y="609358"/>
                  </a:cubicBezTo>
                  <a:cubicBezTo>
                    <a:pt x="2413051" y="609358"/>
                    <a:pt x="2413060" y="609358"/>
                    <a:pt x="2413073" y="609358"/>
                  </a:cubicBezTo>
                  <a:close/>
                  <a:moveTo>
                    <a:pt x="2452785" y="609358"/>
                  </a:moveTo>
                  <a:lnTo>
                    <a:pt x="2464237" y="609358"/>
                  </a:lnTo>
                  <a:cubicBezTo>
                    <a:pt x="2467006" y="609358"/>
                    <a:pt x="2469261" y="611612"/>
                    <a:pt x="2469261" y="614356"/>
                  </a:cubicBezTo>
                  <a:lnTo>
                    <a:pt x="2469261" y="625833"/>
                  </a:lnTo>
                  <a:cubicBezTo>
                    <a:pt x="2469247" y="628598"/>
                    <a:pt x="2467002" y="630835"/>
                    <a:pt x="2464237" y="630835"/>
                  </a:cubicBezTo>
                  <a:lnTo>
                    <a:pt x="2452785" y="630835"/>
                  </a:lnTo>
                  <a:cubicBezTo>
                    <a:pt x="2450029" y="630822"/>
                    <a:pt x="2447796" y="628589"/>
                    <a:pt x="2447783" y="625833"/>
                  </a:cubicBezTo>
                  <a:lnTo>
                    <a:pt x="2447783" y="614382"/>
                  </a:lnTo>
                  <a:cubicBezTo>
                    <a:pt x="2447783" y="611612"/>
                    <a:pt x="2450037" y="609358"/>
                    <a:pt x="2452785" y="609358"/>
                  </a:cubicBezTo>
                  <a:close/>
                  <a:moveTo>
                    <a:pt x="2411643" y="519542"/>
                  </a:moveTo>
                  <a:lnTo>
                    <a:pt x="2423099" y="519542"/>
                  </a:lnTo>
                  <a:cubicBezTo>
                    <a:pt x="2425842" y="519542"/>
                    <a:pt x="2428096" y="521796"/>
                    <a:pt x="2428096" y="524539"/>
                  </a:cubicBezTo>
                  <a:lnTo>
                    <a:pt x="2428096" y="535995"/>
                  </a:lnTo>
                  <a:cubicBezTo>
                    <a:pt x="2428096" y="538765"/>
                    <a:pt x="2425842" y="540993"/>
                    <a:pt x="2423099" y="540993"/>
                  </a:cubicBezTo>
                  <a:lnTo>
                    <a:pt x="2411643" y="540993"/>
                  </a:lnTo>
                  <a:cubicBezTo>
                    <a:pt x="2408886" y="540980"/>
                    <a:pt x="2406658" y="538752"/>
                    <a:pt x="2406645" y="535995"/>
                  </a:cubicBezTo>
                  <a:lnTo>
                    <a:pt x="2406645" y="524539"/>
                  </a:lnTo>
                  <a:cubicBezTo>
                    <a:pt x="2406641" y="521783"/>
                    <a:pt x="2408869" y="519546"/>
                    <a:pt x="2411626" y="519542"/>
                  </a:cubicBezTo>
                  <a:cubicBezTo>
                    <a:pt x="2411630" y="519542"/>
                    <a:pt x="2411639" y="519542"/>
                    <a:pt x="2411643" y="519542"/>
                  </a:cubicBezTo>
                  <a:close/>
                  <a:moveTo>
                    <a:pt x="2451351" y="519542"/>
                  </a:moveTo>
                  <a:lnTo>
                    <a:pt x="2462807" y="519542"/>
                  </a:lnTo>
                  <a:cubicBezTo>
                    <a:pt x="2465551" y="519542"/>
                    <a:pt x="2467805" y="521796"/>
                    <a:pt x="2467805" y="524539"/>
                  </a:cubicBezTo>
                  <a:lnTo>
                    <a:pt x="2467805" y="535995"/>
                  </a:lnTo>
                  <a:cubicBezTo>
                    <a:pt x="2467805" y="538765"/>
                    <a:pt x="2465551" y="540993"/>
                    <a:pt x="2462807" y="540993"/>
                  </a:cubicBezTo>
                  <a:lnTo>
                    <a:pt x="2451351" y="540993"/>
                  </a:lnTo>
                  <a:cubicBezTo>
                    <a:pt x="2448590" y="540989"/>
                    <a:pt x="2446345" y="538756"/>
                    <a:pt x="2446332" y="535995"/>
                  </a:cubicBezTo>
                  <a:lnTo>
                    <a:pt x="2446332" y="524539"/>
                  </a:lnTo>
                  <a:cubicBezTo>
                    <a:pt x="2446362" y="521783"/>
                    <a:pt x="2448595" y="519559"/>
                    <a:pt x="2451351" y="519542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8BA1FF8-4B69-40AF-B996-0A9F85526384}"/>
                </a:ext>
              </a:extLst>
            </p:cNvPr>
            <p:cNvSpPr/>
            <p:nvPr/>
          </p:nvSpPr>
          <p:spPr>
            <a:xfrm>
              <a:off x="2789581" y="4104899"/>
              <a:ext cx="59348" cy="119627"/>
            </a:xfrm>
            <a:custGeom>
              <a:avLst/>
              <a:gdLst>
                <a:gd name="connsiteX0" fmla="*/ 1059 w 59348"/>
                <a:gd name="connsiteY0" fmla="*/ 80058 h 119627"/>
                <a:gd name="connsiteX1" fmla="*/ 8912 w 59348"/>
                <a:gd name="connsiteY1" fmla="*/ 116439 h 119627"/>
                <a:gd name="connsiteX2" fmla="*/ 30338 w 59348"/>
                <a:gd name="connsiteY2" fmla="*/ 114270 h 119627"/>
                <a:gd name="connsiteX3" fmla="*/ 58505 w 59348"/>
                <a:gd name="connsiteY3" fmla="*/ 56743 h 119627"/>
                <a:gd name="connsiteX4" fmla="*/ 57715 w 59348"/>
                <a:gd name="connsiteY4" fmla="*/ 11242 h 119627"/>
                <a:gd name="connsiteX5" fmla="*/ 25860 w 59348"/>
                <a:gd name="connsiteY5" fmla="*/ 143 h 11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8" h="119627">
                  <a:moveTo>
                    <a:pt x="1059" y="80058"/>
                  </a:moveTo>
                  <a:cubicBezTo>
                    <a:pt x="-2067" y="92548"/>
                    <a:pt x="2077" y="105533"/>
                    <a:pt x="8912" y="116439"/>
                  </a:cubicBezTo>
                  <a:cubicBezTo>
                    <a:pt x="13743" y="124146"/>
                    <a:pt x="20492" y="115636"/>
                    <a:pt x="30338" y="114270"/>
                  </a:cubicBezTo>
                  <a:cubicBezTo>
                    <a:pt x="45568" y="112141"/>
                    <a:pt x="55212" y="96018"/>
                    <a:pt x="58505" y="56743"/>
                  </a:cubicBezTo>
                  <a:cubicBezTo>
                    <a:pt x="60033" y="28061"/>
                    <a:pt x="59312" y="13746"/>
                    <a:pt x="57715" y="11242"/>
                  </a:cubicBezTo>
                  <a:cubicBezTo>
                    <a:pt x="52026" y="2277"/>
                    <a:pt x="37392" y="-724"/>
                    <a:pt x="25860" y="14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DFBD866-E6B8-49A7-A88C-4BC513B80B73}"/>
                </a:ext>
              </a:extLst>
            </p:cNvPr>
            <p:cNvSpPr/>
            <p:nvPr/>
          </p:nvSpPr>
          <p:spPr>
            <a:xfrm>
              <a:off x="2732013" y="5891462"/>
              <a:ext cx="214549" cy="147575"/>
            </a:xfrm>
            <a:custGeom>
              <a:avLst/>
              <a:gdLst>
                <a:gd name="connsiteX0" fmla="*/ 86270 w 214549"/>
                <a:gd name="connsiteY0" fmla="*/ 528 h 147575"/>
                <a:gd name="connsiteX1" fmla="*/ 121749 w 214549"/>
                <a:gd name="connsiteY1" fmla="*/ 80460 h 147575"/>
                <a:gd name="connsiteX2" fmla="*/ 214549 w 214549"/>
                <a:gd name="connsiteY2" fmla="*/ 140341 h 147575"/>
                <a:gd name="connsiteX3" fmla="*/ 0 w 214549"/>
                <a:gd name="connsiteY3" fmla="*/ 147576 h 147575"/>
                <a:gd name="connsiteX4" fmla="*/ 6114 w 214549"/>
                <a:gd name="connsiteY4" fmla="*/ 0 h 147575"/>
                <a:gd name="connsiteX5" fmla="*/ 86270 w 214549"/>
                <a:gd name="connsiteY5" fmla="*/ 528 h 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9" h="147575">
                  <a:moveTo>
                    <a:pt x="86270" y="528"/>
                  </a:moveTo>
                  <a:cubicBezTo>
                    <a:pt x="86270" y="528"/>
                    <a:pt x="85342" y="59511"/>
                    <a:pt x="121749" y="80460"/>
                  </a:cubicBezTo>
                  <a:cubicBezTo>
                    <a:pt x="158151" y="101414"/>
                    <a:pt x="214549" y="140341"/>
                    <a:pt x="214549" y="140341"/>
                  </a:cubicBezTo>
                  <a:lnTo>
                    <a:pt x="0" y="147576"/>
                  </a:lnTo>
                  <a:lnTo>
                    <a:pt x="6114" y="0"/>
                  </a:lnTo>
                  <a:lnTo>
                    <a:pt x="86270" y="52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9957380D-4A1F-49D6-9779-DA8014C02A9E}"/>
                </a:ext>
              </a:extLst>
            </p:cNvPr>
            <p:cNvSpPr/>
            <p:nvPr/>
          </p:nvSpPr>
          <p:spPr>
            <a:xfrm>
              <a:off x="2662914" y="4929400"/>
              <a:ext cx="312513" cy="1124193"/>
            </a:xfrm>
            <a:custGeom>
              <a:avLst/>
              <a:gdLst>
                <a:gd name="connsiteX0" fmla="*/ 61615 w 312513"/>
                <a:gd name="connsiteY0" fmla="*/ 1027585 h 1124193"/>
                <a:gd name="connsiteX1" fmla="*/ 58124 w 312513"/>
                <a:gd name="connsiteY1" fmla="*/ 1123270 h 1124193"/>
                <a:gd name="connsiteX2" fmla="*/ 107957 w 312513"/>
                <a:gd name="connsiteY2" fmla="*/ 1123270 h 1124193"/>
                <a:gd name="connsiteX3" fmla="*/ 111375 w 312513"/>
                <a:gd name="connsiteY3" fmla="*/ 1110943 h 1124193"/>
                <a:gd name="connsiteX4" fmla="*/ 140976 w 312513"/>
                <a:gd name="connsiteY4" fmla="*/ 1115499 h 1124193"/>
                <a:gd name="connsiteX5" fmla="*/ 153978 w 312513"/>
                <a:gd name="connsiteY5" fmla="*/ 1123863 h 1124193"/>
                <a:gd name="connsiteX6" fmla="*/ 312047 w 312513"/>
                <a:gd name="connsiteY6" fmla="*/ 1124194 h 1124193"/>
                <a:gd name="connsiteX7" fmla="*/ 271664 w 312513"/>
                <a:gd name="connsiteY7" fmla="*/ 1070900 h 1124193"/>
                <a:gd name="connsiteX8" fmla="*/ 181728 w 312513"/>
                <a:gd name="connsiteY8" fmla="*/ 1013522 h 1124193"/>
                <a:gd name="connsiteX9" fmla="*/ 151938 w 312513"/>
                <a:gd name="connsiteY9" fmla="*/ 1016094 h 1124193"/>
                <a:gd name="connsiteX10" fmla="*/ 113243 w 312513"/>
                <a:gd name="connsiteY10" fmla="*/ 1044635 h 1124193"/>
                <a:gd name="connsiteX11" fmla="*/ 61615 w 312513"/>
                <a:gd name="connsiteY11" fmla="*/ 1027585 h 1124193"/>
                <a:gd name="connsiteX12" fmla="*/ 0 w 312513"/>
                <a:gd name="connsiteY12" fmla="*/ 0 h 1124193"/>
                <a:gd name="connsiteX13" fmla="*/ 60378 w 312513"/>
                <a:gd name="connsiteY13" fmla="*/ 531427 h 1124193"/>
                <a:gd name="connsiteX14" fmla="*/ 41971 w 312513"/>
                <a:gd name="connsiteY14" fmla="*/ 690187 h 1124193"/>
                <a:gd name="connsiteX15" fmla="*/ 49507 w 312513"/>
                <a:gd name="connsiteY15" fmla="*/ 982513 h 1124193"/>
                <a:gd name="connsiteX16" fmla="*/ 178684 w 312513"/>
                <a:gd name="connsiteY16" fmla="*/ 984617 h 1124193"/>
                <a:gd name="connsiteX17" fmla="*/ 233562 w 312513"/>
                <a:gd name="connsiteY17" fmla="*/ 511418 h 1124193"/>
                <a:gd name="connsiteX18" fmla="*/ 239122 w 312513"/>
                <a:gd name="connsiteY18" fmla="*/ 5943 h 1124193"/>
                <a:gd name="connsiteX19" fmla="*/ 0 w 312513"/>
                <a:gd name="connsiteY19" fmla="*/ 0 h 11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513" h="1124193">
                  <a:moveTo>
                    <a:pt x="61615" y="1027585"/>
                  </a:moveTo>
                  <a:lnTo>
                    <a:pt x="58124" y="1123270"/>
                  </a:lnTo>
                  <a:lnTo>
                    <a:pt x="107957" y="1123270"/>
                  </a:lnTo>
                  <a:lnTo>
                    <a:pt x="111375" y="1110943"/>
                  </a:lnTo>
                  <a:cubicBezTo>
                    <a:pt x="111375" y="1110943"/>
                    <a:pt x="130134" y="1110179"/>
                    <a:pt x="140976" y="1115499"/>
                  </a:cubicBezTo>
                  <a:cubicBezTo>
                    <a:pt x="152436" y="1121132"/>
                    <a:pt x="153978" y="1123863"/>
                    <a:pt x="153978" y="1123863"/>
                  </a:cubicBezTo>
                  <a:lnTo>
                    <a:pt x="312047" y="1124194"/>
                  </a:lnTo>
                  <a:cubicBezTo>
                    <a:pt x="312047" y="1124194"/>
                    <a:pt x="319849" y="1093270"/>
                    <a:pt x="271664" y="1070900"/>
                  </a:cubicBezTo>
                  <a:cubicBezTo>
                    <a:pt x="223480" y="1048525"/>
                    <a:pt x="188396" y="1016773"/>
                    <a:pt x="181728" y="1013522"/>
                  </a:cubicBezTo>
                  <a:cubicBezTo>
                    <a:pt x="175017" y="1010251"/>
                    <a:pt x="161474" y="1008400"/>
                    <a:pt x="151938" y="1016094"/>
                  </a:cubicBezTo>
                  <a:cubicBezTo>
                    <a:pt x="142397" y="1023780"/>
                    <a:pt x="134853" y="1044004"/>
                    <a:pt x="113243" y="1044635"/>
                  </a:cubicBezTo>
                  <a:cubicBezTo>
                    <a:pt x="85428" y="1045455"/>
                    <a:pt x="69447" y="1011406"/>
                    <a:pt x="61615" y="1027585"/>
                  </a:cubicBezTo>
                  <a:close/>
                  <a:moveTo>
                    <a:pt x="0" y="0"/>
                  </a:moveTo>
                  <a:cubicBezTo>
                    <a:pt x="0" y="0"/>
                    <a:pt x="58558" y="496888"/>
                    <a:pt x="60378" y="531427"/>
                  </a:cubicBezTo>
                  <a:cubicBezTo>
                    <a:pt x="62203" y="565970"/>
                    <a:pt x="41572" y="625580"/>
                    <a:pt x="41971" y="690187"/>
                  </a:cubicBezTo>
                  <a:cubicBezTo>
                    <a:pt x="42375" y="754799"/>
                    <a:pt x="49507" y="982513"/>
                    <a:pt x="49507" y="982513"/>
                  </a:cubicBezTo>
                  <a:lnTo>
                    <a:pt x="178684" y="984617"/>
                  </a:lnTo>
                  <a:cubicBezTo>
                    <a:pt x="178684" y="984617"/>
                    <a:pt x="232974" y="573123"/>
                    <a:pt x="233562" y="511418"/>
                  </a:cubicBezTo>
                  <a:cubicBezTo>
                    <a:pt x="234141" y="449713"/>
                    <a:pt x="239122" y="5943"/>
                    <a:pt x="239122" y="59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057169A5-A53A-464D-B571-3ECF864AFF7F}"/>
                </a:ext>
              </a:extLst>
            </p:cNvPr>
            <p:cNvSpPr/>
            <p:nvPr/>
          </p:nvSpPr>
          <p:spPr>
            <a:xfrm>
              <a:off x="2479743" y="5879230"/>
              <a:ext cx="95741" cy="155278"/>
            </a:xfrm>
            <a:custGeom>
              <a:avLst/>
              <a:gdLst>
                <a:gd name="connsiteX0" fmla="*/ 25174 w 95741"/>
                <a:gd name="connsiteY0" fmla="*/ 2396 h 155278"/>
                <a:gd name="connsiteX1" fmla="*/ 0 w 95741"/>
                <a:gd name="connsiteY1" fmla="*/ 155279 h 155278"/>
                <a:gd name="connsiteX2" fmla="*/ 92805 w 95741"/>
                <a:gd name="connsiteY2" fmla="*/ 154815 h 155278"/>
                <a:gd name="connsiteX3" fmla="*/ 95742 w 95741"/>
                <a:gd name="connsiteY3" fmla="*/ 0 h 155278"/>
                <a:gd name="connsiteX4" fmla="*/ 25174 w 95741"/>
                <a:gd name="connsiteY4" fmla="*/ 2396 h 1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1" h="155278">
                  <a:moveTo>
                    <a:pt x="25174" y="2396"/>
                  </a:moveTo>
                  <a:lnTo>
                    <a:pt x="0" y="155279"/>
                  </a:lnTo>
                  <a:lnTo>
                    <a:pt x="92805" y="154815"/>
                  </a:lnTo>
                  <a:lnTo>
                    <a:pt x="95742" y="0"/>
                  </a:lnTo>
                  <a:lnTo>
                    <a:pt x="25174" y="239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2D7575AD-7E00-4245-95BA-BC03FE7BC972}"/>
                </a:ext>
              </a:extLst>
            </p:cNvPr>
            <p:cNvSpPr/>
            <p:nvPr/>
          </p:nvSpPr>
          <p:spPr>
            <a:xfrm>
              <a:off x="2458177" y="4929400"/>
              <a:ext cx="352419" cy="1138117"/>
            </a:xfrm>
            <a:custGeom>
              <a:avLst/>
              <a:gdLst>
                <a:gd name="connsiteX0" fmla="*/ 30291 w 352419"/>
                <a:gd name="connsiteY0" fmla="*/ 1019757 h 1138117"/>
                <a:gd name="connsiteX1" fmla="*/ 21008 w 352419"/>
                <a:gd name="connsiteY1" fmla="*/ 1030895 h 1138117"/>
                <a:gd name="connsiteX2" fmla="*/ 20042 w 352419"/>
                <a:gd name="connsiteY2" fmla="*/ 1060277 h 1138117"/>
                <a:gd name="connsiteX3" fmla="*/ 29 w 352419"/>
                <a:gd name="connsiteY3" fmla="*/ 1121918 h 1138117"/>
                <a:gd name="connsiteX4" fmla="*/ 3 w 352419"/>
                <a:gd name="connsiteY4" fmla="*/ 1122407 h 1138117"/>
                <a:gd name="connsiteX5" fmla="*/ 149966 w 352419"/>
                <a:gd name="connsiteY5" fmla="*/ 1122978 h 1138117"/>
                <a:gd name="connsiteX6" fmla="*/ 150176 w 352419"/>
                <a:gd name="connsiteY6" fmla="*/ 1121257 h 1138117"/>
                <a:gd name="connsiteX7" fmla="*/ 126600 w 352419"/>
                <a:gd name="connsiteY7" fmla="*/ 1058899 h 1138117"/>
                <a:gd name="connsiteX8" fmla="*/ 126492 w 352419"/>
                <a:gd name="connsiteY8" fmla="*/ 1029856 h 1138117"/>
                <a:gd name="connsiteX9" fmla="*/ 117763 w 352419"/>
                <a:gd name="connsiteY9" fmla="*/ 1018512 h 1138117"/>
                <a:gd name="connsiteX10" fmla="*/ 97544 w 352419"/>
                <a:gd name="connsiteY10" fmla="*/ 1013072 h 1138117"/>
                <a:gd name="connsiteX11" fmla="*/ 49647 w 352419"/>
                <a:gd name="connsiteY11" fmla="*/ 1015554 h 1138117"/>
                <a:gd name="connsiteX12" fmla="*/ 30291 w 352419"/>
                <a:gd name="connsiteY12" fmla="*/ 1019757 h 1138117"/>
                <a:gd name="connsiteX13" fmla="*/ 92301 w 352419"/>
                <a:gd name="connsiteY13" fmla="*/ 4680 h 1138117"/>
                <a:gd name="connsiteX14" fmla="*/ 51507 w 352419"/>
                <a:gd name="connsiteY14" fmla="*/ 408609 h 1138117"/>
                <a:gd name="connsiteX15" fmla="*/ 46921 w 352419"/>
                <a:gd name="connsiteY15" fmla="*/ 548614 h 1138117"/>
                <a:gd name="connsiteX16" fmla="*/ 14838 w 352419"/>
                <a:gd name="connsiteY16" fmla="*/ 966918 h 1138117"/>
                <a:gd name="connsiteX17" fmla="*/ 142886 w 352419"/>
                <a:gd name="connsiteY17" fmla="*/ 977584 h 1138117"/>
                <a:gd name="connsiteX18" fmla="*/ 233582 w 352419"/>
                <a:gd name="connsiteY18" fmla="*/ 524664 h 1138117"/>
                <a:gd name="connsiteX19" fmla="*/ 352420 w 352419"/>
                <a:gd name="connsiteY19" fmla="*/ 0 h 1138117"/>
                <a:gd name="connsiteX20" fmla="*/ 92301 w 352419"/>
                <a:gd name="connsiteY20" fmla="*/ 4680 h 1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419" h="1138117">
                  <a:moveTo>
                    <a:pt x="30291" y="1019757"/>
                  </a:moveTo>
                  <a:cubicBezTo>
                    <a:pt x="25010" y="1020908"/>
                    <a:pt x="21188" y="1025494"/>
                    <a:pt x="21008" y="1030895"/>
                  </a:cubicBezTo>
                  <a:lnTo>
                    <a:pt x="20042" y="1060277"/>
                  </a:lnTo>
                  <a:cubicBezTo>
                    <a:pt x="6706" y="1075108"/>
                    <a:pt x="514" y="1118388"/>
                    <a:pt x="29" y="1121918"/>
                  </a:cubicBezTo>
                  <a:cubicBezTo>
                    <a:pt x="3" y="1122081"/>
                    <a:pt x="-5" y="1122244"/>
                    <a:pt x="3" y="1122407"/>
                  </a:cubicBezTo>
                  <a:cubicBezTo>
                    <a:pt x="1137" y="1143468"/>
                    <a:pt x="139644" y="1143051"/>
                    <a:pt x="149966" y="1122978"/>
                  </a:cubicBezTo>
                  <a:cubicBezTo>
                    <a:pt x="150224" y="1122442"/>
                    <a:pt x="150297" y="1121836"/>
                    <a:pt x="150176" y="1121257"/>
                  </a:cubicBezTo>
                  <a:cubicBezTo>
                    <a:pt x="149086" y="1114460"/>
                    <a:pt x="141533" y="1070612"/>
                    <a:pt x="126600" y="1058899"/>
                  </a:cubicBezTo>
                  <a:lnTo>
                    <a:pt x="126492" y="1029856"/>
                  </a:lnTo>
                  <a:cubicBezTo>
                    <a:pt x="126475" y="1024536"/>
                    <a:pt x="122898" y="1019890"/>
                    <a:pt x="117763" y="1018512"/>
                  </a:cubicBezTo>
                  <a:lnTo>
                    <a:pt x="97544" y="1013072"/>
                  </a:lnTo>
                  <a:cubicBezTo>
                    <a:pt x="83980" y="993235"/>
                    <a:pt x="65491" y="993934"/>
                    <a:pt x="49647" y="1015554"/>
                  </a:cubicBezTo>
                  <a:lnTo>
                    <a:pt x="30291" y="1019757"/>
                  </a:lnTo>
                  <a:close/>
                  <a:moveTo>
                    <a:pt x="92301" y="4680"/>
                  </a:moveTo>
                  <a:cubicBezTo>
                    <a:pt x="92301" y="4680"/>
                    <a:pt x="50948" y="343692"/>
                    <a:pt x="51507" y="408609"/>
                  </a:cubicBezTo>
                  <a:cubicBezTo>
                    <a:pt x="52069" y="473534"/>
                    <a:pt x="64237" y="502045"/>
                    <a:pt x="46921" y="548614"/>
                  </a:cubicBezTo>
                  <a:cubicBezTo>
                    <a:pt x="29604" y="595189"/>
                    <a:pt x="14838" y="966918"/>
                    <a:pt x="14838" y="966918"/>
                  </a:cubicBezTo>
                  <a:lnTo>
                    <a:pt x="142886" y="977584"/>
                  </a:lnTo>
                  <a:cubicBezTo>
                    <a:pt x="142886" y="977584"/>
                    <a:pt x="224686" y="579813"/>
                    <a:pt x="233582" y="524664"/>
                  </a:cubicBezTo>
                  <a:cubicBezTo>
                    <a:pt x="242479" y="469515"/>
                    <a:pt x="352420" y="0"/>
                    <a:pt x="352420" y="0"/>
                  </a:cubicBezTo>
                  <a:lnTo>
                    <a:pt x="92301" y="468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D6B577-5AF5-4AED-BB1E-F6CFEA877B16}"/>
                </a:ext>
              </a:extLst>
            </p:cNvPr>
            <p:cNvSpPr/>
            <p:nvPr/>
          </p:nvSpPr>
          <p:spPr>
            <a:xfrm>
              <a:off x="2634206" y="4150227"/>
              <a:ext cx="653850" cy="255490"/>
            </a:xfrm>
            <a:custGeom>
              <a:avLst/>
              <a:gdLst>
                <a:gd name="connsiteX0" fmla="*/ 554780 w 653850"/>
                <a:gd name="connsiteY0" fmla="*/ 174315 h 255490"/>
                <a:gd name="connsiteX1" fmla="*/ 547932 w 653850"/>
                <a:gd name="connsiteY1" fmla="*/ 102670 h 255490"/>
                <a:gd name="connsiteX2" fmla="*/ 582251 w 653850"/>
                <a:gd name="connsiteY2" fmla="*/ 77208 h 255490"/>
                <a:gd name="connsiteX3" fmla="*/ 648040 w 653850"/>
                <a:gd name="connsiteY3" fmla="*/ 621 h 255490"/>
                <a:gd name="connsiteX4" fmla="*/ 619929 w 653850"/>
                <a:gd name="connsiteY4" fmla="*/ 70523 h 255490"/>
                <a:gd name="connsiteX5" fmla="*/ 653845 w 653850"/>
                <a:gd name="connsiteY5" fmla="*/ 122739 h 255490"/>
                <a:gd name="connsiteX6" fmla="*/ 597704 w 653850"/>
                <a:gd name="connsiteY6" fmla="*/ 189373 h 255490"/>
                <a:gd name="connsiteX7" fmla="*/ 554780 w 653850"/>
                <a:gd name="connsiteY7" fmla="*/ 174315 h 255490"/>
                <a:gd name="connsiteX8" fmla="*/ 0 w 653850"/>
                <a:gd name="connsiteY8" fmla="*/ 188313 h 255490"/>
                <a:gd name="connsiteX9" fmla="*/ 36784 w 653850"/>
                <a:gd name="connsiteY9" fmla="*/ 121717 h 255490"/>
                <a:gd name="connsiteX10" fmla="*/ 37149 w 653850"/>
                <a:gd name="connsiteY10" fmla="*/ 43588 h 255490"/>
                <a:gd name="connsiteX11" fmla="*/ 121431 w 653850"/>
                <a:gd name="connsiteY11" fmla="*/ 42171 h 255490"/>
                <a:gd name="connsiteX12" fmla="*/ 122294 w 653850"/>
                <a:gd name="connsiteY12" fmla="*/ 130570 h 255490"/>
                <a:gd name="connsiteX13" fmla="*/ 160294 w 653850"/>
                <a:gd name="connsiteY13" fmla="*/ 195505 h 255490"/>
                <a:gd name="connsiteX14" fmla="*/ 86184 w 653850"/>
                <a:gd name="connsiteY14" fmla="*/ 255389 h 255490"/>
                <a:gd name="connsiteX15" fmla="*/ 0 w 653850"/>
                <a:gd name="connsiteY15" fmla="*/ 188313 h 25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3850" h="255490">
                  <a:moveTo>
                    <a:pt x="554780" y="174315"/>
                  </a:moveTo>
                  <a:cubicBezTo>
                    <a:pt x="554780" y="174315"/>
                    <a:pt x="544089" y="114735"/>
                    <a:pt x="547932" y="102670"/>
                  </a:cubicBezTo>
                  <a:cubicBezTo>
                    <a:pt x="551216" y="92245"/>
                    <a:pt x="582251" y="77208"/>
                    <a:pt x="582251" y="77208"/>
                  </a:cubicBezTo>
                  <a:cubicBezTo>
                    <a:pt x="582251" y="77208"/>
                    <a:pt x="636228" y="-8061"/>
                    <a:pt x="648040" y="621"/>
                  </a:cubicBezTo>
                  <a:cubicBezTo>
                    <a:pt x="657649" y="7658"/>
                    <a:pt x="619929" y="70523"/>
                    <a:pt x="619929" y="70523"/>
                  </a:cubicBezTo>
                  <a:cubicBezTo>
                    <a:pt x="619929" y="70523"/>
                    <a:pt x="654326" y="106611"/>
                    <a:pt x="653845" y="122739"/>
                  </a:cubicBezTo>
                  <a:cubicBezTo>
                    <a:pt x="653369" y="138875"/>
                    <a:pt x="597704" y="189373"/>
                    <a:pt x="597704" y="189373"/>
                  </a:cubicBezTo>
                  <a:lnTo>
                    <a:pt x="554780" y="174315"/>
                  </a:lnTo>
                  <a:close/>
                  <a:moveTo>
                    <a:pt x="0" y="188313"/>
                  </a:moveTo>
                  <a:cubicBezTo>
                    <a:pt x="0" y="188313"/>
                    <a:pt x="35552" y="179970"/>
                    <a:pt x="36784" y="121717"/>
                  </a:cubicBezTo>
                  <a:cubicBezTo>
                    <a:pt x="38017" y="63468"/>
                    <a:pt x="37149" y="43588"/>
                    <a:pt x="37149" y="43588"/>
                  </a:cubicBezTo>
                  <a:lnTo>
                    <a:pt x="121431" y="42171"/>
                  </a:lnTo>
                  <a:cubicBezTo>
                    <a:pt x="121431" y="42171"/>
                    <a:pt x="122281" y="107092"/>
                    <a:pt x="122294" y="130570"/>
                  </a:cubicBezTo>
                  <a:cubicBezTo>
                    <a:pt x="122328" y="181692"/>
                    <a:pt x="160294" y="195505"/>
                    <a:pt x="160294" y="195505"/>
                  </a:cubicBezTo>
                  <a:cubicBezTo>
                    <a:pt x="160294" y="195505"/>
                    <a:pt x="157138" y="251400"/>
                    <a:pt x="86184" y="255389"/>
                  </a:cubicBezTo>
                  <a:cubicBezTo>
                    <a:pt x="30786" y="258511"/>
                    <a:pt x="0" y="188313"/>
                    <a:pt x="0" y="188313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AB8B3F11-B3B3-47BA-A4F9-8681A4B306D9}"/>
                </a:ext>
              </a:extLst>
            </p:cNvPr>
            <p:cNvSpPr/>
            <p:nvPr/>
          </p:nvSpPr>
          <p:spPr>
            <a:xfrm>
              <a:off x="2640222" y="4107919"/>
              <a:ext cx="195158" cy="184785"/>
            </a:xfrm>
            <a:custGeom>
              <a:avLst/>
              <a:gdLst>
                <a:gd name="connsiteX0" fmla="*/ 23392 w 195158"/>
                <a:gd name="connsiteY0" fmla="*/ 56450 h 184785"/>
                <a:gd name="connsiteX1" fmla="*/ 30446 w 195158"/>
                <a:gd name="connsiteY1" fmla="*/ 106167 h 184785"/>
                <a:gd name="connsiteX2" fmla="*/ 130671 w 195158"/>
                <a:gd name="connsiteY2" fmla="*/ 184785 h 184785"/>
                <a:gd name="connsiteX3" fmla="*/ 178636 w 195158"/>
                <a:gd name="connsiteY3" fmla="*/ 140169 h 184785"/>
                <a:gd name="connsiteX4" fmla="*/ 194506 w 195158"/>
                <a:gd name="connsiteY4" fmla="*/ 77253 h 184785"/>
                <a:gd name="connsiteX5" fmla="*/ 195158 w 195158"/>
                <a:gd name="connsiteY5" fmla="*/ 77 h 184785"/>
                <a:gd name="connsiteX6" fmla="*/ 22035 w 195158"/>
                <a:gd name="connsiteY6" fmla="*/ 0 h 184785"/>
                <a:gd name="connsiteX7" fmla="*/ 23392 w 195158"/>
                <a:gd name="connsiteY7" fmla="*/ 56450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8" h="184785">
                  <a:moveTo>
                    <a:pt x="23392" y="56450"/>
                  </a:moveTo>
                  <a:cubicBezTo>
                    <a:pt x="-11538" y="55097"/>
                    <a:pt x="-5840" y="106236"/>
                    <a:pt x="30446" y="106167"/>
                  </a:cubicBezTo>
                  <a:cubicBezTo>
                    <a:pt x="30446" y="106167"/>
                    <a:pt x="69446" y="184579"/>
                    <a:pt x="130671" y="184785"/>
                  </a:cubicBezTo>
                  <a:cubicBezTo>
                    <a:pt x="160164" y="184880"/>
                    <a:pt x="169795" y="158610"/>
                    <a:pt x="178636" y="140169"/>
                  </a:cubicBezTo>
                  <a:cubicBezTo>
                    <a:pt x="187477" y="121727"/>
                    <a:pt x="193965" y="94140"/>
                    <a:pt x="194506" y="77253"/>
                  </a:cubicBezTo>
                  <a:cubicBezTo>
                    <a:pt x="195085" y="59245"/>
                    <a:pt x="195158" y="77"/>
                    <a:pt x="195158" y="77"/>
                  </a:cubicBezTo>
                  <a:lnTo>
                    <a:pt x="22035" y="0"/>
                  </a:lnTo>
                  <a:lnTo>
                    <a:pt x="23392" y="5645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7B65DBA-4B71-455C-8305-631053C364D7}"/>
                </a:ext>
              </a:extLst>
            </p:cNvPr>
            <p:cNvSpPr/>
            <p:nvPr/>
          </p:nvSpPr>
          <p:spPr>
            <a:xfrm>
              <a:off x="2380814" y="4310673"/>
              <a:ext cx="861827" cy="686662"/>
            </a:xfrm>
            <a:custGeom>
              <a:avLst/>
              <a:gdLst>
                <a:gd name="connsiteX0" fmla="*/ 415012 w 861827"/>
                <a:gd name="connsiteY0" fmla="*/ 31590 h 686662"/>
                <a:gd name="connsiteX1" fmla="*/ 527688 w 861827"/>
                <a:gd name="connsiteY1" fmla="*/ 93789 h 686662"/>
                <a:gd name="connsiteX2" fmla="*/ 686320 w 861827"/>
                <a:gd name="connsiteY2" fmla="*/ 240742 h 686662"/>
                <a:gd name="connsiteX3" fmla="*/ 797721 w 861827"/>
                <a:gd name="connsiteY3" fmla="*/ 6003 h 686662"/>
                <a:gd name="connsiteX4" fmla="*/ 860890 w 861827"/>
                <a:gd name="connsiteY4" fmla="*/ 30778 h 686662"/>
                <a:gd name="connsiteX5" fmla="*/ 785188 w 861827"/>
                <a:gd name="connsiteY5" fmla="*/ 289299 h 686662"/>
                <a:gd name="connsiteX6" fmla="*/ 773522 w 861827"/>
                <a:gd name="connsiteY6" fmla="*/ 321593 h 686662"/>
                <a:gd name="connsiteX7" fmla="*/ 667638 w 861827"/>
                <a:gd name="connsiteY7" fmla="*/ 366655 h 686662"/>
                <a:gd name="connsiteX8" fmla="*/ 538874 w 861827"/>
                <a:gd name="connsiteY8" fmla="*/ 277449 h 686662"/>
                <a:gd name="connsiteX9" fmla="*/ 535511 w 861827"/>
                <a:gd name="connsiteY9" fmla="*/ 394788 h 686662"/>
                <a:gd name="connsiteX10" fmla="*/ 536190 w 861827"/>
                <a:gd name="connsiteY10" fmla="*/ 580153 h 686662"/>
                <a:gd name="connsiteX11" fmla="*/ 386429 w 861827"/>
                <a:gd name="connsiteY11" fmla="*/ 681781 h 686662"/>
                <a:gd name="connsiteX12" fmla="*/ 145928 w 861827"/>
                <a:gd name="connsiteY12" fmla="*/ 614219 h 686662"/>
                <a:gd name="connsiteX13" fmla="*/ 148213 w 861827"/>
                <a:gd name="connsiteY13" fmla="*/ 527503 h 686662"/>
                <a:gd name="connsiteX14" fmla="*/ 107298 w 861827"/>
                <a:gd name="connsiteY14" fmla="*/ 524806 h 686662"/>
                <a:gd name="connsiteX15" fmla="*/ 148 w 861827"/>
                <a:gd name="connsiteY15" fmla="*/ 430349 h 686662"/>
                <a:gd name="connsiteX16" fmla="*/ 114979 w 861827"/>
                <a:gd name="connsiteY16" fmla="*/ 101444 h 686662"/>
                <a:gd name="connsiteX17" fmla="*/ 147616 w 861827"/>
                <a:gd name="connsiteY17" fmla="*/ 69718 h 686662"/>
                <a:gd name="connsiteX18" fmla="*/ 158118 w 861827"/>
                <a:gd name="connsiteY18" fmla="*/ 62547 h 686662"/>
                <a:gd name="connsiteX19" fmla="*/ 267454 w 861827"/>
                <a:gd name="connsiteY19" fmla="*/ 18769 h 686662"/>
                <a:gd name="connsiteX20" fmla="*/ 369155 w 861827"/>
                <a:gd name="connsiteY20" fmla="*/ 85309 h 686662"/>
                <a:gd name="connsiteX21" fmla="*/ 415012 w 861827"/>
                <a:gd name="connsiteY21" fmla="*/ 31590 h 686662"/>
                <a:gd name="connsiteX22" fmla="*/ 138792 w 861827"/>
                <a:gd name="connsiteY22" fmla="*/ 407098 h 686662"/>
                <a:gd name="connsiteX23" fmla="*/ 138565 w 861827"/>
                <a:gd name="connsiteY23" fmla="*/ 407691 h 686662"/>
                <a:gd name="connsiteX24" fmla="*/ 138848 w 861827"/>
                <a:gd name="connsiteY24" fmla="*/ 407725 h 686662"/>
                <a:gd name="connsiteX25" fmla="*/ 138792 w 861827"/>
                <a:gd name="connsiteY25" fmla="*/ 407098 h 6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827" h="686662">
                  <a:moveTo>
                    <a:pt x="415012" y="31590"/>
                  </a:moveTo>
                  <a:cubicBezTo>
                    <a:pt x="415012" y="31590"/>
                    <a:pt x="505807" y="59933"/>
                    <a:pt x="527688" y="93789"/>
                  </a:cubicBezTo>
                  <a:cubicBezTo>
                    <a:pt x="598170" y="155709"/>
                    <a:pt x="686320" y="240742"/>
                    <a:pt x="686320" y="240742"/>
                  </a:cubicBezTo>
                  <a:cubicBezTo>
                    <a:pt x="686320" y="240742"/>
                    <a:pt x="770275" y="30027"/>
                    <a:pt x="797721" y="6003"/>
                  </a:cubicBezTo>
                  <a:cubicBezTo>
                    <a:pt x="816502" y="-10433"/>
                    <a:pt x="853917" y="9889"/>
                    <a:pt x="860890" y="30778"/>
                  </a:cubicBezTo>
                  <a:cubicBezTo>
                    <a:pt x="869847" y="57610"/>
                    <a:pt x="812345" y="214975"/>
                    <a:pt x="785188" y="289299"/>
                  </a:cubicBezTo>
                  <a:cubicBezTo>
                    <a:pt x="779924" y="303701"/>
                    <a:pt x="775802" y="314980"/>
                    <a:pt x="773522" y="321593"/>
                  </a:cubicBezTo>
                  <a:cubicBezTo>
                    <a:pt x="756961" y="369639"/>
                    <a:pt x="716668" y="397197"/>
                    <a:pt x="667638" y="366655"/>
                  </a:cubicBezTo>
                  <a:cubicBezTo>
                    <a:pt x="647874" y="354349"/>
                    <a:pt x="589054" y="314014"/>
                    <a:pt x="538874" y="277449"/>
                  </a:cubicBezTo>
                  <a:cubicBezTo>
                    <a:pt x="538088" y="315865"/>
                    <a:pt x="536765" y="356342"/>
                    <a:pt x="535511" y="394788"/>
                  </a:cubicBezTo>
                  <a:cubicBezTo>
                    <a:pt x="532459" y="488185"/>
                    <a:pt x="529801" y="569577"/>
                    <a:pt x="536190" y="580153"/>
                  </a:cubicBezTo>
                  <a:cubicBezTo>
                    <a:pt x="567839" y="632575"/>
                    <a:pt x="525756" y="668560"/>
                    <a:pt x="386429" y="681781"/>
                  </a:cubicBezTo>
                  <a:cubicBezTo>
                    <a:pt x="247106" y="695001"/>
                    <a:pt x="123498" y="684177"/>
                    <a:pt x="145928" y="614219"/>
                  </a:cubicBezTo>
                  <a:cubicBezTo>
                    <a:pt x="150604" y="599642"/>
                    <a:pt x="150544" y="568268"/>
                    <a:pt x="148213" y="527503"/>
                  </a:cubicBezTo>
                  <a:cubicBezTo>
                    <a:pt x="134563" y="526777"/>
                    <a:pt x="120926" y="525875"/>
                    <a:pt x="107298" y="524806"/>
                  </a:cubicBezTo>
                  <a:cubicBezTo>
                    <a:pt x="49148" y="520225"/>
                    <a:pt x="6146" y="495240"/>
                    <a:pt x="148" y="430349"/>
                  </a:cubicBezTo>
                  <a:cubicBezTo>
                    <a:pt x="-4052" y="384912"/>
                    <a:pt x="82514" y="171587"/>
                    <a:pt x="114979" y="101444"/>
                  </a:cubicBezTo>
                  <a:cubicBezTo>
                    <a:pt x="122570" y="85034"/>
                    <a:pt x="134314" y="74815"/>
                    <a:pt x="147616" y="69718"/>
                  </a:cubicBezTo>
                  <a:cubicBezTo>
                    <a:pt x="150712" y="66266"/>
                    <a:pt x="154198" y="63836"/>
                    <a:pt x="158118" y="62547"/>
                  </a:cubicBezTo>
                  <a:cubicBezTo>
                    <a:pt x="181961" y="54686"/>
                    <a:pt x="267454" y="18769"/>
                    <a:pt x="267454" y="18769"/>
                  </a:cubicBezTo>
                  <a:lnTo>
                    <a:pt x="369155" y="85309"/>
                  </a:lnTo>
                  <a:lnTo>
                    <a:pt x="415012" y="31590"/>
                  </a:lnTo>
                  <a:close/>
                  <a:moveTo>
                    <a:pt x="138792" y="407098"/>
                  </a:moveTo>
                  <a:lnTo>
                    <a:pt x="138565" y="407691"/>
                  </a:lnTo>
                  <a:lnTo>
                    <a:pt x="138848" y="407725"/>
                  </a:lnTo>
                  <a:lnTo>
                    <a:pt x="138792" y="407098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E3E5D592-F485-46CA-B881-AD0BB2840082}"/>
                </a:ext>
              </a:extLst>
            </p:cNvPr>
            <p:cNvSpPr/>
            <p:nvPr/>
          </p:nvSpPr>
          <p:spPr>
            <a:xfrm>
              <a:off x="2739231" y="4740858"/>
              <a:ext cx="185189" cy="95580"/>
            </a:xfrm>
            <a:custGeom>
              <a:avLst/>
              <a:gdLst>
                <a:gd name="connsiteX0" fmla="*/ 6041 w 185189"/>
                <a:gd name="connsiteY0" fmla="*/ 33216 h 95580"/>
                <a:gd name="connsiteX1" fmla="*/ 49760 w 185189"/>
                <a:gd name="connsiteY1" fmla="*/ 17012 h 95580"/>
                <a:gd name="connsiteX2" fmla="*/ 100898 w 185189"/>
                <a:gd name="connsiteY2" fmla="*/ 0 h 95580"/>
                <a:gd name="connsiteX3" fmla="*/ 88601 w 185189"/>
                <a:gd name="connsiteY3" fmla="*/ 25904 h 95580"/>
                <a:gd name="connsiteX4" fmla="*/ 185060 w 185189"/>
                <a:gd name="connsiteY4" fmla="*/ 26351 h 95580"/>
                <a:gd name="connsiteX5" fmla="*/ 160036 w 185189"/>
                <a:gd name="connsiteY5" fmla="*/ 45754 h 95580"/>
                <a:gd name="connsiteX6" fmla="*/ 133587 w 185189"/>
                <a:gd name="connsiteY6" fmla="*/ 85411 h 95580"/>
                <a:gd name="connsiteX7" fmla="*/ 38669 w 185189"/>
                <a:gd name="connsiteY7" fmla="*/ 88949 h 95580"/>
                <a:gd name="connsiteX8" fmla="*/ 0 w 185189"/>
                <a:gd name="connsiteY8" fmla="*/ 85235 h 95580"/>
                <a:gd name="connsiteX9" fmla="*/ 6041 w 185189"/>
                <a:gd name="connsiteY9" fmla="*/ 33216 h 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89" h="95580">
                  <a:moveTo>
                    <a:pt x="6041" y="33216"/>
                  </a:moveTo>
                  <a:cubicBezTo>
                    <a:pt x="6041" y="33216"/>
                    <a:pt x="37064" y="26978"/>
                    <a:pt x="49760" y="17012"/>
                  </a:cubicBezTo>
                  <a:cubicBezTo>
                    <a:pt x="62452" y="7046"/>
                    <a:pt x="100898" y="0"/>
                    <a:pt x="100898" y="0"/>
                  </a:cubicBezTo>
                  <a:lnTo>
                    <a:pt x="88601" y="25904"/>
                  </a:lnTo>
                  <a:cubicBezTo>
                    <a:pt x="88601" y="25904"/>
                    <a:pt x="182827" y="17059"/>
                    <a:pt x="185060" y="26351"/>
                  </a:cubicBezTo>
                  <a:cubicBezTo>
                    <a:pt x="187293" y="35647"/>
                    <a:pt x="160036" y="45754"/>
                    <a:pt x="160036" y="45754"/>
                  </a:cubicBezTo>
                  <a:cubicBezTo>
                    <a:pt x="160036" y="45754"/>
                    <a:pt x="146597" y="70859"/>
                    <a:pt x="133587" y="85411"/>
                  </a:cubicBezTo>
                  <a:cubicBezTo>
                    <a:pt x="121276" y="99181"/>
                    <a:pt x="60112" y="97541"/>
                    <a:pt x="38669" y="88949"/>
                  </a:cubicBezTo>
                  <a:cubicBezTo>
                    <a:pt x="20142" y="81525"/>
                    <a:pt x="0" y="85235"/>
                    <a:pt x="0" y="85235"/>
                  </a:cubicBezTo>
                  <a:lnTo>
                    <a:pt x="6041" y="3321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33485F19-9300-4267-A2DA-3CC4F5BF63A8}"/>
                </a:ext>
              </a:extLst>
            </p:cNvPr>
            <p:cNvSpPr/>
            <p:nvPr/>
          </p:nvSpPr>
          <p:spPr>
            <a:xfrm>
              <a:off x="2659958" y="4015114"/>
              <a:ext cx="186104" cy="139578"/>
            </a:xfrm>
            <a:custGeom>
              <a:avLst/>
              <a:gdLst>
                <a:gd name="connsiteX0" fmla="*/ 13158 w 186104"/>
                <a:gd name="connsiteY0" fmla="*/ 95218 h 139578"/>
                <a:gd name="connsiteX1" fmla="*/ 34678 w 186104"/>
                <a:gd name="connsiteY1" fmla="*/ 104690 h 139578"/>
                <a:gd name="connsiteX2" fmla="*/ 54747 w 186104"/>
                <a:gd name="connsiteY2" fmla="*/ 120092 h 139578"/>
                <a:gd name="connsiteX3" fmla="*/ 67160 w 186104"/>
                <a:gd name="connsiteY3" fmla="*/ 136816 h 139578"/>
                <a:gd name="connsiteX4" fmla="*/ 72497 w 186104"/>
                <a:gd name="connsiteY4" fmla="*/ 127018 h 139578"/>
                <a:gd name="connsiteX5" fmla="*/ 72798 w 186104"/>
                <a:gd name="connsiteY5" fmla="*/ 125493 h 139578"/>
                <a:gd name="connsiteX6" fmla="*/ 79951 w 186104"/>
                <a:gd name="connsiteY6" fmla="*/ 126172 h 139578"/>
                <a:gd name="connsiteX7" fmla="*/ 87229 w 186104"/>
                <a:gd name="connsiteY7" fmla="*/ 135270 h 139578"/>
                <a:gd name="connsiteX8" fmla="*/ 88951 w 186104"/>
                <a:gd name="connsiteY8" fmla="*/ 135721 h 139578"/>
                <a:gd name="connsiteX9" fmla="*/ 90883 w 186104"/>
                <a:gd name="connsiteY9" fmla="*/ 134175 h 139578"/>
                <a:gd name="connsiteX10" fmla="*/ 94133 w 186104"/>
                <a:gd name="connsiteY10" fmla="*/ 129070 h 139578"/>
                <a:gd name="connsiteX11" fmla="*/ 108813 w 186104"/>
                <a:gd name="connsiteY11" fmla="*/ 131002 h 139578"/>
                <a:gd name="connsiteX12" fmla="*/ 118573 w 186104"/>
                <a:gd name="connsiteY12" fmla="*/ 139461 h 139578"/>
                <a:gd name="connsiteX13" fmla="*/ 122227 w 186104"/>
                <a:gd name="connsiteY13" fmla="*/ 138211 h 139578"/>
                <a:gd name="connsiteX14" fmla="*/ 121987 w 186104"/>
                <a:gd name="connsiteY14" fmla="*/ 133308 h 139578"/>
                <a:gd name="connsiteX15" fmla="*/ 123537 w 186104"/>
                <a:gd name="connsiteY15" fmla="*/ 129757 h 139578"/>
                <a:gd name="connsiteX16" fmla="*/ 136899 w 186104"/>
                <a:gd name="connsiteY16" fmla="*/ 128722 h 139578"/>
                <a:gd name="connsiteX17" fmla="*/ 145572 w 186104"/>
                <a:gd name="connsiteY17" fmla="*/ 137232 h 139578"/>
                <a:gd name="connsiteX18" fmla="*/ 149986 w 186104"/>
                <a:gd name="connsiteY18" fmla="*/ 138366 h 139578"/>
                <a:gd name="connsiteX19" fmla="*/ 150986 w 186104"/>
                <a:gd name="connsiteY19" fmla="*/ 135760 h 139578"/>
                <a:gd name="connsiteX20" fmla="*/ 153125 w 186104"/>
                <a:gd name="connsiteY20" fmla="*/ 121376 h 139578"/>
                <a:gd name="connsiteX21" fmla="*/ 157367 w 186104"/>
                <a:gd name="connsiteY21" fmla="*/ 115867 h 139578"/>
                <a:gd name="connsiteX22" fmla="*/ 159883 w 186104"/>
                <a:gd name="connsiteY22" fmla="*/ 118585 h 139578"/>
                <a:gd name="connsiteX23" fmla="*/ 175126 w 186104"/>
                <a:gd name="connsiteY23" fmla="*/ 135120 h 139578"/>
                <a:gd name="connsiteX24" fmla="*/ 184057 w 186104"/>
                <a:gd name="connsiteY24" fmla="*/ 108091 h 139578"/>
                <a:gd name="connsiteX25" fmla="*/ 86606 w 186104"/>
                <a:gd name="connsiteY25" fmla="*/ 13 h 139578"/>
                <a:gd name="connsiteX26" fmla="*/ 55571 w 186104"/>
                <a:gd name="connsiteY26" fmla="*/ 2645 h 139578"/>
                <a:gd name="connsiteX27" fmla="*/ 22574 w 186104"/>
                <a:gd name="connsiteY27" fmla="*/ 15754 h 139578"/>
                <a:gd name="connsiteX28" fmla="*/ 435 w 186104"/>
                <a:gd name="connsiteY28" fmla="*/ 58112 h 13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04" h="139578">
                  <a:moveTo>
                    <a:pt x="13158" y="95218"/>
                  </a:moveTo>
                  <a:cubicBezTo>
                    <a:pt x="18263" y="101899"/>
                    <a:pt x="27262" y="103372"/>
                    <a:pt x="34678" y="104690"/>
                  </a:cubicBezTo>
                  <a:cubicBezTo>
                    <a:pt x="44644" y="106468"/>
                    <a:pt x="49573" y="110165"/>
                    <a:pt x="54747" y="120092"/>
                  </a:cubicBezTo>
                  <a:cubicBezTo>
                    <a:pt x="58023" y="126434"/>
                    <a:pt x="61299" y="133381"/>
                    <a:pt x="67160" y="136816"/>
                  </a:cubicBezTo>
                  <a:cubicBezTo>
                    <a:pt x="71935" y="139628"/>
                    <a:pt x="71789" y="132514"/>
                    <a:pt x="72497" y="127018"/>
                  </a:cubicBezTo>
                  <a:cubicBezTo>
                    <a:pt x="72561" y="126502"/>
                    <a:pt x="72660" y="125996"/>
                    <a:pt x="72798" y="125493"/>
                  </a:cubicBezTo>
                  <a:cubicBezTo>
                    <a:pt x="73935" y="121101"/>
                    <a:pt x="78598" y="121839"/>
                    <a:pt x="79951" y="126172"/>
                  </a:cubicBezTo>
                  <a:cubicBezTo>
                    <a:pt x="81192" y="130096"/>
                    <a:pt x="83850" y="133420"/>
                    <a:pt x="87229" y="135270"/>
                  </a:cubicBezTo>
                  <a:cubicBezTo>
                    <a:pt x="87778" y="135571"/>
                    <a:pt x="88367" y="135837"/>
                    <a:pt x="88951" y="135721"/>
                  </a:cubicBezTo>
                  <a:cubicBezTo>
                    <a:pt x="89745" y="135609"/>
                    <a:pt x="90367" y="134854"/>
                    <a:pt x="90883" y="134175"/>
                  </a:cubicBezTo>
                  <a:cubicBezTo>
                    <a:pt x="91960" y="132763"/>
                    <a:pt x="93030" y="130968"/>
                    <a:pt x="94133" y="129070"/>
                  </a:cubicBezTo>
                  <a:cubicBezTo>
                    <a:pt x="97778" y="122801"/>
                    <a:pt x="104739" y="125000"/>
                    <a:pt x="108813" y="131002"/>
                  </a:cubicBezTo>
                  <a:cubicBezTo>
                    <a:pt x="111368" y="134742"/>
                    <a:pt x="114400" y="138589"/>
                    <a:pt x="118573" y="139461"/>
                  </a:cubicBezTo>
                  <a:cubicBezTo>
                    <a:pt x="119917" y="139762"/>
                    <a:pt x="121609" y="139534"/>
                    <a:pt x="122227" y="138211"/>
                  </a:cubicBezTo>
                  <a:cubicBezTo>
                    <a:pt x="123021" y="136588"/>
                    <a:pt x="121780" y="134965"/>
                    <a:pt x="121987" y="133308"/>
                  </a:cubicBezTo>
                  <a:cubicBezTo>
                    <a:pt x="122158" y="131758"/>
                    <a:pt x="122815" y="131080"/>
                    <a:pt x="123537" y="129757"/>
                  </a:cubicBezTo>
                  <a:cubicBezTo>
                    <a:pt x="126362" y="124660"/>
                    <a:pt x="132910" y="124476"/>
                    <a:pt x="136899" y="128722"/>
                  </a:cubicBezTo>
                  <a:cubicBezTo>
                    <a:pt x="139681" y="131685"/>
                    <a:pt x="142575" y="134519"/>
                    <a:pt x="145572" y="137232"/>
                  </a:cubicBezTo>
                  <a:cubicBezTo>
                    <a:pt x="146847" y="138366"/>
                    <a:pt x="148711" y="139495"/>
                    <a:pt x="149986" y="138366"/>
                  </a:cubicBezTo>
                  <a:cubicBezTo>
                    <a:pt x="150677" y="137761"/>
                    <a:pt x="150849" y="136743"/>
                    <a:pt x="150986" y="135760"/>
                  </a:cubicBezTo>
                  <a:cubicBezTo>
                    <a:pt x="151712" y="130964"/>
                    <a:pt x="152399" y="126172"/>
                    <a:pt x="153125" y="121376"/>
                  </a:cubicBezTo>
                  <a:cubicBezTo>
                    <a:pt x="153537" y="118696"/>
                    <a:pt x="154954" y="115184"/>
                    <a:pt x="157367" y="115867"/>
                  </a:cubicBezTo>
                  <a:cubicBezTo>
                    <a:pt x="158539" y="116206"/>
                    <a:pt x="159226" y="117451"/>
                    <a:pt x="159883" y="118585"/>
                  </a:cubicBezTo>
                  <a:cubicBezTo>
                    <a:pt x="160677" y="120019"/>
                    <a:pt x="174847" y="136365"/>
                    <a:pt x="175126" y="135120"/>
                  </a:cubicBezTo>
                  <a:cubicBezTo>
                    <a:pt x="177333" y="125833"/>
                    <a:pt x="181850" y="117378"/>
                    <a:pt x="184057" y="108091"/>
                  </a:cubicBezTo>
                  <a:cubicBezTo>
                    <a:pt x="198333" y="48331"/>
                    <a:pt x="134988" y="275"/>
                    <a:pt x="86606" y="13"/>
                  </a:cubicBezTo>
                  <a:cubicBezTo>
                    <a:pt x="75850" y="-64"/>
                    <a:pt x="66022" y="116"/>
                    <a:pt x="55571" y="2645"/>
                  </a:cubicBezTo>
                  <a:cubicBezTo>
                    <a:pt x="44433" y="5363"/>
                    <a:pt x="32677" y="9679"/>
                    <a:pt x="22574" y="15754"/>
                  </a:cubicBezTo>
                  <a:cubicBezTo>
                    <a:pt x="8400" y="24247"/>
                    <a:pt x="-2326" y="39687"/>
                    <a:pt x="435" y="58112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40DEE5CE-775E-4E60-A280-178ADDFE6D1F}"/>
                </a:ext>
              </a:extLst>
            </p:cNvPr>
            <p:cNvSpPr/>
            <p:nvPr/>
          </p:nvSpPr>
          <p:spPr>
            <a:xfrm>
              <a:off x="2628941" y="4078462"/>
              <a:ext cx="93051" cy="160215"/>
            </a:xfrm>
            <a:custGeom>
              <a:avLst/>
              <a:gdLst>
                <a:gd name="connsiteX0" fmla="*/ 83518 w 93051"/>
                <a:gd name="connsiteY0" fmla="*/ 29376 h 193860"/>
                <a:gd name="connsiteX1" fmla="*/ 92779 w 93051"/>
                <a:gd name="connsiteY1" fmla="*/ 58531 h 193860"/>
                <a:gd name="connsiteX2" fmla="*/ 85291 w 93051"/>
                <a:gd name="connsiteY2" fmla="*/ 104297 h 193860"/>
                <a:gd name="connsiteX3" fmla="*/ 78602 w 93051"/>
                <a:gd name="connsiteY3" fmla="*/ 126724 h 193860"/>
                <a:gd name="connsiteX4" fmla="*/ 75124 w 93051"/>
                <a:gd name="connsiteY4" fmla="*/ 103048 h 193860"/>
                <a:gd name="connsiteX5" fmla="*/ 43792 w 93051"/>
                <a:gd name="connsiteY5" fmla="*/ 93555 h 193860"/>
                <a:gd name="connsiteX6" fmla="*/ 42685 w 93051"/>
                <a:gd name="connsiteY6" fmla="*/ 131387 h 193860"/>
                <a:gd name="connsiteX7" fmla="*/ 50345 w 93051"/>
                <a:gd name="connsiteY7" fmla="*/ 149863 h 193860"/>
                <a:gd name="connsiteX8" fmla="*/ 46433 w 93051"/>
                <a:gd name="connsiteY8" fmla="*/ 193100 h 193860"/>
                <a:gd name="connsiteX9" fmla="*/ 33827 w 93051"/>
                <a:gd name="connsiteY9" fmla="*/ 166277 h 193860"/>
                <a:gd name="connsiteX10" fmla="*/ 26669 w 93051"/>
                <a:gd name="connsiteY10" fmla="*/ 3330 h 193860"/>
                <a:gd name="connsiteX11" fmla="*/ 63788 w 93051"/>
                <a:gd name="connsiteY11" fmla="*/ 2523 h 1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51" h="193860">
                  <a:moveTo>
                    <a:pt x="83518" y="29376"/>
                  </a:moveTo>
                  <a:cubicBezTo>
                    <a:pt x="90341" y="37178"/>
                    <a:pt x="92148" y="48157"/>
                    <a:pt x="92779" y="58531"/>
                  </a:cubicBezTo>
                  <a:cubicBezTo>
                    <a:pt x="93720" y="74168"/>
                    <a:pt x="92449" y="90412"/>
                    <a:pt x="85291" y="104297"/>
                  </a:cubicBezTo>
                  <a:cubicBezTo>
                    <a:pt x="83252" y="108248"/>
                    <a:pt x="81745" y="127806"/>
                    <a:pt x="78602" y="126724"/>
                  </a:cubicBezTo>
                  <a:cubicBezTo>
                    <a:pt x="77601" y="126389"/>
                    <a:pt x="77769" y="111219"/>
                    <a:pt x="75124" y="103048"/>
                  </a:cubicBezTo>
                  <a:cubicBezTo>
                    <a:pt x="71045" y="90382"/>
                    <a:pt x="52251" y="85551"/>
                    <a:pt x="43792" y="93555"/>
                  </a:cubicBezTo>
                  <a:cubicBezTo>
                    <a:pt x="30280" y="106290"/>
                    <a:pt x="38206" y="121760"/>
                    <a:pt x="42685" y="131387"/>
                  </a:cubicBezTo>
                  <a:cubicBezTo>
                    <a:pt x="45364" y="137196"/>
                    <a:pt x="49610" y="143714"/>
                    <a:pt x="50345" y="149863"/>
                  </a:cubicBezTo>
                  <a:cubicBezTo>
                    <a:pt x="51246" y="157733"/>
                    <a:pt x="51517" y="186411"/>
                    <a:pt x="46433" y="193100"/>
                  </a:cubicBezTo>
                  <a:cubicBezTo>
                    <a:pt x="42186" y="198708"/>
                    <a:pt x="37669" y="171615"/>
                    <a:pt x="33827" y="166277"/>
                  </a:cubicBezTo>
                  <a:cubicBezTo>
                    <a:pt x="5368" y="126522"/>
                    <a:pt x="-21923" y="25289"/>
                    <a:pt x="26669" y="3330"/>
                  </a:cubicBezTo>
                  <a:cubicBezTo>
                    <a:pt x="34058" y="-10"/>
                    <a:pt x="56867" y="-1736"/>
                    <a:pt x="63788" y="252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92450" y="579153"/>
            <a:ext cx="2587325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049520" y="579153"/>
            <a:ext cx="2851180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170445" y="579153"/>
            <a:ext cx="2666086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106275" y="579153"/>
            <a:ext cx="2887451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79" y="4077913"/>
            <a:ext cx="11826240" cy="263289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1451238"/>
            <a:ext cx="5010912" cy="244409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7836409" y="1451237"/>
            <a:ext cx="4172710" cy="2444091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9" y="675240"/>
            <a:ext cx="505776" cy="50577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B9027E1-B9DC-434A-B544-6C2072E4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3" y="620309"/>
            <a:ext cx="597754" cy="59775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8" name="Imagem 37" descr="Desenho com traços pretos em fundo branco e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68E904-7C75-4CAF-A941-4709CCBF7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66" y="657329"/>
            <a:ext cx="514287" cy="5142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ED4CF92E-6A93-4034-8332-8F7F34428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35" y="657329"/>
            <a:ext cx="514287" cy="5142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12F79F75-892B-49F1-B1D1-A564F058E99A}"/>
              </a:ext>
            </a:extLst>
          </p:cNvPr>
          <p:cNvGrpSpPr/>
          <p:nvPr/>
        </p:nvGrpSpPr>
        <p:grpSpPr>
          <a:xfrm flipH="1">
            <a:off x="8620999" y="2353288"/>
            <a:ext cx="2405698" cy="1603798"/>
            <a:chOff x="1809750" y="3710260"/>
            <a:chExt cx="3864358" cy="2576239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4161B5A-1BDC-40F3-8E2A-D129AF103973}"/>
                </a:ext>
              </a:extLst>
            </p:cNvPr>
            <p:cNvSpPr/>
            <p:nvPr/>
          </p:nvSpPr>
          <p:spPr>
            <a:xfrm>
              <a:off x="1809750" y="3710260"/>
              <a:ext cx="3864358" cy="2576239"/>
            </a:xfrm>
            <a:custGeom>
              <a:avLst/>
              <a:gdLst>
                <a:gd name="connsiteX0" fmla="*/ 0 w 3864358"/>
                <a:gd name="connsiteY0" fmla="*/ 0 h 2576239"/>
                <a:gd name="connsiteX1" fmla="*/ 3864358 w 3864358"/>
                <a:gd name="connsiteY1" fmla="*/ 0 h 2576239"/>
                <a:gd name="connsiteX2" fmla="*/ 3864358 w 3864358"/>
                <a:gd name="connsiteY2" fmla="*/ 2576239 h 2576239"/>
                <a:gd name="connsiteX3" fmla="*/ 0 w 3864358"/>
                <a:gd name="connsiteY3" fmla="*/ 2576239 h 25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358" h="2576239">
                  <a:moveTo>
                    <a:pt x="0" y="0"/>
                  </a:moveTo>
                  <a:lnTo>
                    <a:pt x="3864358" y="0"/>
                  </a:lnTo>
                  <a:lnTo>
                    <a:pt x="3864358" y="2576239"/>
                  </a:lnTo>
                  <a:lnTo>
                    <a:pt x="0" y="2576239"/>
                  </a:lnTo>
                  <a:close/>
                </a:path>
              </a:pathLst>
            </a:custGeom>
            <a:no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93F0FFA-4279-4F8A-8D76-F9084051D676}"/>
                </a:ext>
              </a:extLst>
            </p:cNvPr>
            <p:cNvSpPr/>
            <p:nvPr/>
          </p:nvSpPr>
          <p:spPr>
            <a:xfrm>
              <a:off x="2708072" y="4340495"/>
              <a:ext cx="2049458" cy="1554688"/>
            </a:xfrm>
            <a:custGeom>
              <a:avLst/>
              <a:gdLst>
                <a:gd name="connsiteX0" fmla="*/ 2049165 w 2049458"/>
                <a:gd name="connsiteY0" fmla="*/ 905366 h 1554688"/>
                <a:gd name="connsiteX1" fmla="*/ 904057 w 2049458"/>
                <a:gd name="connsiteY1" fmla="*/ 1511250 h 1554688"/>
                <a:gd name="connsiteX2" fmla="*/ 405151 w 2049458"/>
                <a:gd name="connsiteY2" fmla="*/ 1060477 h 1554688"/>
                <a:gd name="connsiteX3" fmla="*/ 22395 w 2049458"/>
                <a:gd name="connsiteY3" fmla="*/ 671319 h 1554688"/>
                <a:gd name="connsiteX4" fmla="*/ 85144 w 2049458"/>
                <a:gd name="connsiteY4" fmla="*/ 249348 h 1554688"/>
                <a:gd name="connsiteX5" fmla="*/ 994779 w 2049458"/>
                <a:gd name="connsiteY5" fmla="*/ 223238 h 1554688"/>
                <a:gd name="connsiteX6" fmla="*/ 2049165 w 2049458"/>
                <a:gd name="connsiteY6" fmla="*/ 905366 h 155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458" h="1554688">
                  <a:moveTo>
                    <a:pt x="2049165" y="905366"/>
                  </a:moveTo>
                  <a:cubicBezTo>
                    <a:pt x="2063579" y="1171015"/>
                    <a:pt x="1544214" y="1711183"/>
                    <a:pt x="904057" y="1511250"/>
                  </a:cubicBezTo>
                  <a:cubicBezTo>
                    <a:pt x="606326" y="1418252"/>
                    <a:pt x="631547" y="1263901"/>
                    <a:pt x="405151" y="1060477"/>
                  </a:cubicBezTo>
                  <a:cubicBezTo>
                    <a:pt x="270208" y="939235"/>
                    <a:pt x="76320" y="847555"/>
                    <a:pt x="22395" y="671319"/>
                  </a:cubicBezTo>
                  <a:cubicBezTo>
                    <a:pt x="-24192" y="519200"/>
                    <a:pt x="4379" y="355699"/>
                    <a:pt x="85144" y="249348"/>
                  </a:cubicBezTo>
                  <a:cubicBezTo>
                    <a:pt x="266782" y="10179"/>
                    <a:pt x="633471" y="-153597"/>
                    <a:pt x="994779" y="223238"/>
                  </a:cubicBezTo>
                  <a:cubicBezTo>
                    <a:pt x="1356084" y="600073"/>
                    <a:pt x="2011904" y="220232"/>
                    <a:pt x="2049165" y="905366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9565DAB-8DC2-4C3C-8984-845481A9AA62}"/>
                </a:ext>
              </a:extLst>
            </p:cNvPr>
            <p:cNvSpPr/>
            <p:nvPr/>
          </p:nvSpPr>
          <p:spPr>
            <a:xfrm>
              <a:off x="3534840" y="4020707"/>
              <a:ext cx="1054082" cy="648426"/>
            </a:xfrm>
            <a:custGeom>
              <a:avLst/>
              <a:gdLst>
                <a:gd name="connsiteX0" fmla="*/ 1040712 w 1054082"/>
                <a:gd name="connsiteY0" fmla="*/ 557973 h 648426"/>
                <a:gd name="connsiteX1" fmla="*/ 707926 w 1054082"/>
                <a:gd name="connsiteY1" fmla="*/ 641967 h 648426"/>
                <a:gd name="connsiteX2" fmla="*/ 326188 w 1054082"/>
                <a:gd name="connsiteY2" fmla="*/ 547969 h 648426"/>
                <a:gd name="connsiteX3" fmla="*/ 108774 w 1054082"/>
                <a:gd name="connsiteY3" fmla="*/ 364639 h 648426"/>
                <a:gd name="connsiteX4" fmla="*/ 10448 w 1054082"/>
                <a:gd name="connsiteY4" fmla="*/ 131550 h 648426"/>
                <a:gd name="connsiteX5" fmla="*/ 680214 w 1054082"/>
                <a:gd name="connsiteY5" fmla="*/ 80016 h 648426"/>
                <a:gd name="connsiteX6" fmla="*/ 1040712 w 1054082"/>
                <a:gd name="connsiteY6" fmla="*/ 557973 h 6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082" h="648426">
                  <a:moveTo>
                    <a:pt x="1040712" y="557973"/>
                  </a:moveTo>
                  <a:cubicBezTo>
                    <a:pt x="991033" y="646634"/>
                    <a:pt x="882230" y="658816"/>
                    <a:pt x="707926" y="641967"/>
                  </a:cubicBezTo>
                  <a:cubicBezTo>
                    <a:pt x="576834" y="629270"/>
                    <a:pt x="457288" y="619446"/>
                    <a:pt x="326188" y="547969"/>
                  </a:cubicBezTo>
                  <a:cubicBezTo>
                    <a:pt x="234426" y="497977"/>
                    <a:pt x="161789" y="430333"/>
                    <a:pt x="108774" y="364639"/>
                  </a:cubicBezTo>
                  <a:cubicBezTo>
                    <a:pt x="51324" y="293471"/>
                    <a:pt x="-28861" y="212246"/>
                    <a:pt x="10448" y="131550"/>
                  </a:cubicBezTo>
                  <a:cubicBezTo>
                    <a:pt x="64467" y="20703"/>
                    <a:pt x="376866" y="-72660"/>
                    <a:pt x="680214" y="80016"/>
                  </a:cubicBezTo>
                  <a:cubicBezTo>
                    <a:pt x="1013446" y="247777"/>
                    <a:pt x="1089308" y="471317"/>
                    <a:pt x="1040712" y="557973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2C7CC74-F726-400D-BBC7-D3E1E22BD1D0}"/>
                </a:ext>
              </a:extLst>
            </p:cNvPr>
            <p:cNvSpPr/>
            <p:nvPr/>
          </p:nvSpPr>
          <p:spPr>
            <a:xfrm>
              <a:off x="2759205" y="4109577"/>
              <a:ext cx="1108555" cy="1108551"/>
            </a:xfrm>
            <a:custGeom>
              <a:avLst/>
              <a:gdLst>
                <a:gd name="connsiteX0" fmla="*/ 0 w 1108555"/>
                <a:gd name="connsiteY0" fmla="*/ 554278 h 1108551"/>
                <a:gd name="connsiteX1" fmla="*/ 554278 w 1108555"/>
                <a:gd name="connsiteY1" fmla="*/ 0 h 1108551"/>
                <a:gd name="connsiteX2" fmla="*/ 1108556 w 1108555"/>
                <a:gd name="connsiteY2" fmla="*/ 554278 h 1108551"/>
                <a:gd name="connsiteX3" fmla="*/ 554278 w 1108555"/>
                <a:gd name="connsiteY3" fmla="*/ 1108551 h 1108551"/>
                <a:gd name="connsiteX4" fmla="*/ 0 w 1108555"/>
                <a:gd name="connsiteY4" fmla="*/ 554278 h 1108551"/>
                <a:gd name="connsiteX5" fmla="*/ 1077654 w 1108555"/>
                <a:gd name="connsiteY5" fmla="*/ 555008 h 1108551"/>
                <a:gd name="connsiteX6" fmla="*/ 662480 w 1108555"/>
                <a:gd name="connsiteY6" fmla="*/ 139830 h 1108551"/>
                <a:gd name="connsiteX7" fmla="*/ 247302 w 1108555"/>
                <a:gd name="connsiteY7" fmla="*/ 555008 h 1108551"/>
                <a:gd name="connsiteX8" fmla="*/ 662480 w 1108555"/>
                <a:gd name="connsiteY8" fmla="*/ 970182 h 1108551"/>
                <a:gd name="connsiteX9" fmla="*/ 1077654 w 1108555"/>
                <a:gd name="connsiteY9" fmla="*/ 555008 h 110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555" h="1108551">
                  <a:moveTo>
                    <a:pt x="0" y="554278"/>
                  </a:moveTo>
                  <a:cubicBezTo>
                    <a:pt x="0" y="248156"/>
                    <a:pt x="248160" y="0"/>
                    <a:pt x="554278" y="0"/>
                  </a:cubicBezTo>
                  <a:cubicBezTo>
                    <a:pt x="860395" y="0"/>
                    <a:pt x="1108556" y="248156"/>
                    <a:pt x="1108556" y="554278"/>
                  </a:cubicBezTo>
                  <a:cubicBezTo>
                    <a:pt x="1108556" y="860395"/>
                    <a:pt x="860395" y="1108551"/>
                    <a:pt x="554278" y="1108551"/>
                  </a:cubicBezTo>
                  <a:cubicBezTo>
                    <a:pt x="248160" y="1108551"/>
                    <a:pt x="0" y="860395"/>
                    <a:pt x="0" y="554278"/>
                  </a:cubicBezTo>
                  <a:close/>
                  <a:moveTo>
                    <a:pt x="1077654" y="555008"/>
                  </a:moveTo>
                  <a:cubicBezTo>
                    <a:pt x="1077654" y="325710"/>
                    <a:pt x="891774" y="139830"/>
                    <a:pt x="662480" y="139830"/>
                  </a:cubicBezTo>
                  <a:cubicBezTo>
                    <a:pt x="433182" y="139830"/>
                    <a:pt x="247302" y="325710"/>
                    <a:pt x="247302" y="555008"/>
                  </a:cubicBezTo>
                  <a:cubicBezTo>
                    <a:pt x="247302" y="784302"/>
                    <a:pt x="433182" y="970182"/>
                    <a:pt x="662480" y="970182"/>
                  </a:cubicBezTo>
                  <a:cubicBezTo>
                    <a:pt x="891774" y="970182"/>
                    <a:pt x="1077654" y="784302"/>
                    <a:pt x="1077654" y="555008"/>
                  </a:cubicBezTo>
                  <a:close/>
                </a:path>
              </a:pathLst>
            </a:custGeom>
            <a:solidFill>
              <a:srgbClr val="AEB9B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F32A6DC-2D80-42F5-B7E1-8399EA7E7B59}"/>
                </a:ext>
              </a:extLst>
            </p:cNvPr>
            <p:cNvSpPr/>
            <p:nvPr/>
          </p:nvSpPr>
          <p:spPr>
            <a:xfrm>
              <a:off x="3410285" y="4864943"/>
              <a:ext cx="128064" cy="128060"/>
            </a:xfrm>
            <a:custGeom>
              <a:avLst/>
              <a:gdLst>
                <a:gd name="connsiteX0" fmla="*/ 64033 w 128064"/>
                <a:gd name="connsiteY0" fmla="*/ 0 h 128060"/>
                <a:gd name="connsiteX1" fmla="*/ 128065 w 128064"/>
                <a:gd name="connsiteY1" fmla="*/ 64032 h 128060"/>
                <a:gd name="connsiteX2" fmla="*/ 64033 w 128064"/>
                <a:gd name="connsiteY2" fmla="*/ 128060 h 128060"/>
                <a:gd name="connsiteX3" fmla="*/ 0 w 128064"/>
                <a:gd name="connsiteY3" fmla="*/ 64032 h 128060"/>
                <a:gd name="connsiteX4" fmla="*/ 64033 w 128064"/>
                <a:gd name="connsiteY4" fmla="*/ 0 h 1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64" h="128060">
                  <a:moveTo>
                    <a:pt x="64033" y="0"/>
                  </a:moveTo>
                  <a:cubicBezTo>
                    <a:pt x="99396" y="0"/>
                    <a:pt x="128065" y="28665"/>
                    <a:pt x="128065" y="64032"/>
                  </a:cubicBezTo>
                  <a:cubicBezTo>
                    <a:pt x="128065" y="99396"/>
                    <a:pt x="99396" y="128060"/>
                    <a:pt x="64033" y="128060"/>
                  </a:cubicBezTo>
                  <a:cubicBezTo>
                    <a:pt x="28669" y="128060"/>
                    <a:pt x="0" y="99396"/>
                    <a:pt x="0" y="64032"/>
                  </a:cubicBezTo>
                  <a:cubicBezTo>
                    <a:pt x="0" y="28665"/>
                    <a:pt x="28669" y="0"/>
                    <a:pt x="64033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34A50D6F-E1E9-4DD3-87C1-C38ADB1FCDC2}"/>
                </a:ext>
              </a:extLst>
            </p:cNvPr>
            <p:cNvSpPr/>
            <p:nvPr/>
          </p:nvSpPr>
          <p:spPr>
            <a:xfrm rot="10800000" flipV="1">
              <a:off x="4708014" y="4551831"/>
              <a:ext cx="235476" cy="235476"/>
            </a:xfrm>
            <a:custGeom>
              <a:avLst/>
              <a:gdLst>
                <a:gd name="connsiteX0" fmla="*/ 236179 w 235476"/>
                <a:gd name="connsiteY0" fmla="*/ 117962 h 235476"/>
                <a:gd name="connsiteX1" fmla="*/ 118441 w 235476"/>
                <a:gd name="connsiteY1" fmla="*/ 235700 h 235476"/>
                <a:gd name="connsiteX2" fmla="*/ 702 w 235476"/>
                <a:gd name="connsiteY2" fmla="*/ 117962 h 235476"/>
                <a:gd name="connsiteX3" fmla="*/ 118441 w 235476"/>
                <a:gd name="connsiteY3" fmla="*/ 223 h 235476"/>
                <a:gd name="connsiteX4" fmla="*/ 236179 w 235476"/>
                <a:gd name="connsiteY4" fmla="*/ 117962 h 2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76" h="235476">
                  <a:moveTo>
                    <a:pt x="236179" y="117962"/>
                  </a:moveTo>
                  <a:cubicBezTo>
                    <a:pt x="236179" y="182987"/>
                    <a:pt x="183466" y="235700"/>
                    <a:pt x="118441" y="235700"/>
                  </a:cubicBezTo>
                  <a:cubicBezTo>
                    <a:pt x="53416" y="235700"/>
                    <a:pt x="702" y="182987"/>
                    <a:pt x="702" y="117962"/>
                  </a:cubicBezTo>
                  <a:cubicBezTo>
                    <a:pt x="702" y="52937"/>
                    <a:pt x="53416" y="223"/>
                    <a:pt x="118441" y="223"/>
                  </a:cubicBezTo>
                  <a:cubicBezTo>
                    <a:pt x="183466" y="223"/>
                    <a:pt x="236179" y="52937"/>
                    <a:pt x="236179" y="117962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36852014-CB98-4E90-A198-BFA9340EF14E}"/>
                </a:ext>
              </a:extLst>
            </p:cNvPr>
            <p:cNvSpPr/>
            <p:nvPr/>
          </p:nvSpPr>
          <p:spPr>
            <a:xfrm rot="10800000" flipV="1">
              <a:off x="4677962" y="4362907"/>
              <a:ext cx="77287" cy="77287"/>
            </a:xfrm>
            <a:custGeom>
              <a:avLst/>
              <a:gdLst>
                <a:gd name="connsiteX0" fmla="*/ 77964 w 77287"/>
                <a:gd name="connsiteY0" fmla="*/ 38805 h 77287"/>
                <a:gd name="connsiteX1" fmla="*/ 39321 w 77287"/>
                <a:gd name="connsiteY1" fmla="*/ 77448 h 77287"/>
                <a:gd name="connsiteX2" fmla="*/ 677 w 77287"/>
                <a:gd name="connsiteY2" fmla="*/ 38805 h 77287"/>
                <a:gd name="connsiteX3" fmla="*/ 39321 w 77287"/>
                <a:gd name="connsiteY3" fmla="*/ 161 h 77287"/>
                <a:gd name="connsiteX4" fmla="*/ 77964 w 77287"/>
                <a:gd name="connsiteY4" fmla="*/ 38805 h 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7" h="77287">
                  <a:moveTo>
                    <a:pt x="77964" y="38805"/>
                  </a:moveTo>
                  <a:cubicBezTo>
                    <a:pt x="77964" y="60147"/>
                    <a:pt x="60663" y="77448"/>
                    <a:pt x="39321" y="77448"/>
                  </a:cubicBezTo>
                  <a:cubicBezTo>
                    <a:pt x="17978" y="77448"/>
                    <a:pt x="677" y="60147"/>
                    <a:pt x="677" y="38805"/>
                  </a:cubicBezTo>
                  <a:cubicBezTo>
                    <a:pt x="677" y="17462"/>
                    <a:pt x="17978" y="161"/>
                    <a:pt x="39321" y="161"/>
                  </a:cubicBezTo>
                  <a:cubicBezTo>
                    <a:pt x="60663" y="161"/>
                    <a:pt x="77964" y="17462"/>
                    <a:pt x="77964" y="38805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6B32B58-27A8-4044-9762-55183A4A5196}"/>
                </a:ext>
              </a:extLst>
            </p:cNvPr>
            <p:cNvSpPr/>
            <p:nvPr/>
          </p:nvSpPr>
          <p:spPr>
            <a:xfrm rot="10800000" flipV="1">
              <a:off x="2990526" y="5556564"/>
              <a:ext cx="115930" cy="115930"/>
            </a:xfrm>
            <a:custGeom>
              <a:avLst/>
              <a:gdLst>
                <a:gd name="connsiteX0" fmla="*/ 116219 w 115930"/>
                <a:gd name="connsiteY0" fmla="*/ 58409 h 115930"/>
                <a:gd name="connsiteX1" fmla="*/ 58254 w 115930"/>
                <a:gd name="connsiteY1" fmla="*/ 116374 h 115930"/>
                <a:gd name="connsiteX2" fmla="*/ 289 w 115930"/>
                <a:gd name="connsiteY2" fmla="*/ 58409 h 115930"/>
                <a:gd name="connsiteX3" fmla="*/ 58254 w 115930"/>
                <a:gd name="connsiteY3" fmla="*/ 444 h 115930"/>
                <a:gd name="connsiteX4" fmla="*/ 116219 w 115930"/>
                <a:gd name="connsiteY4" fmla="*/ 58409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0" h="115930">
                  <a:moveTo>
                    <a:pt x="116219" y="58409"/>
                  </a:moveTo>
                  <a:cubicBezTo>
                    <a:pt x="116219" y="90422"/>
                    <a:pt x="90267" y="116374"/>
                    <a:pt x="58254" y="116374"/>
                  </a:cubicBezTo>
                  <a:cubicBezTo>
                    <a:pt x="26240" y="116374"/>
                    <a:pt x="289" y="90422"/>
                    <a:pt x="289" y="58409"/>
                  </a:cubicBezTo>
                  <a:cubicBezTo>
                    <a:pt x="289" y="26395"/>
                    <a:pt x="26240" y="444"/>
                    <a:pt x="58254" y="444"/>
                  </a:cubicBezTo>
                  <a:cubicBezTo>
                    <a:pt x="90267" y="444"/>
                    <a:pt x="116219" y="26395"/>
                    <a:pt x="116219" y="58409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391C8A51-72A4-4859-9D9D-CE1F936AD0D2}"/>
                </a:ext>
              </a:extLst>
            </p:cNvPr>
            <p:cNvSpPr/>
            <p:nvPr/>
          </p:nvSpPr>
          <p:spPr>
            <a:xfrm>
              <a:off x="4366004" y="5501301"/>
              <a:ext cx="102029" cy="549636"/>
            </a:xfrm>
            <a:custGeom>
              <a:avLst/>
              <a:gdLst>
                <a:gd name="connsiteX0" fmla="*/ 86099 w 102029"/>
                <a:gd name="connsiteY0" fmla="*/ 183 h 549636"/>
                <a:gd name="connsiteX1" fmla="*/ 65180 w 102029"/>
                <a:gd name="connsiteY1" fmla="*/ 15941 h 549636"/>
                <a:gd name="connsiteX2" fmla="*/ 65146 w 102029"/>
                <a:gd name="connsiteY2" fmla="*/ 16190 h 549636"/>
                <a:gd name="connsiteX3" fmla="*/ 147 w 102029"/>
                <a:gd name="connsiteY3" fmla="*/ 529158 h 549636"/>
                <a:gd name="connsiteX4" fmla="*/ 15888 w 102029"/>
                <a:gd name="connsiteY4" fmla="*/ 549489 h 549636"/>
                <a:gd name="connsiteX5" fmla="*/ 36219 w 102029"/>
                <a:gd name="connsiteY5" fmla="*/ 533752 h 549636"/>
                <a:gd name="connsiteX6" fmla="*/ 101879 w 102029"/>
                <a:gd name="connsiteY6" fmla="*/ 20870 h 549636"/>
                <a:gd name="connsiteX7" fmla="*/ 86099 w 102029"/>
                <a:gd name="connsiteY7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29" h="549636">
                  <a:moveTo>
                    <a:pt x="86099" y="183"/>
                  </a:moveTo>
                  <a:cubicBezTo>
                    <a:pt x="75970" y="-1242"/>
                    <a:pt x="66605" y="5812"/>
                    <a:pt x="65180" y="15941"/>
                  </a:cubicBezTo>
                  <a:cubicBezTo>
                    <a:pt x="65167" y="16023"/>
                    <a:pt x="65154" y="16109"/>
                    <a:pt x="65146" y="16190"/>
                  </a:cubicBezTo>
                  <a:lnTo>
                    <a:pt x="147" y="529158"/>
                  </a:lnTo>
                  <a:cubicBezTo>
                    <a:pt x="-1119" y="539120"/>
                    <a:pt x="5927" y="548222"/>
                    <a:pt x="15888" y="549489"/>
                  </a:cubicBezTo>
                  <a:cubicBezTo>
                    <a:pt x="25845" y="550760"/>
                    <a:pt x="34952" y="543714"/>
                    <a:pt x="36219" y="533752"/>
                  </a:cubicBezTo>
                  <a:lnTo>
                    <a:pt x="101879" y="20870"/>
                  </a:lnTo>
                  <a:cubicBezTo>
                    <a:pt x="103162" y="10819"/>
                    <a:pt x="96133" y="1600"/>
                    <a:pt x="86099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C519D79-CC3C-4056-8BB6-F9D19E9C135A}"/>
                </a:ext>
              </a:extLst>
            </p:cNvPr>
            <p:cNvSpPr/>
            <p:nvPr/>
          </p:nvSpPr>
          <p:spPr>
            <a:xfrm>
              <a:off x="4162344" y="5501301"/>
              <a:ext cx="581785" cy="549636"/>
            </a:xfrm>
            <a:custGeom>
              <a:avLst/>
              <a:gdLst>
                <a:gd name="connsiteX0" fmla="*/ 282323 w 581785"/>
                <a:gd name="connsiteY0" fmla="*/ 183 h 549636"/>
                <a:gd name="connsiteX1" fmla="*/ 303242 w 581785"/>
                <a:gd name="connsiteY1" fmla="*/ 15941 h 549636"/>
                <a:gd name="connsiteX2" fmla="*/ 303276 w 581785"/>
                <a:gd name="connsiteY2" fmla="*/ 16190 h 549636"/>
                <a:gd name="connsiteX3" fmla="*/ 368275 w 581785"/>
                <a:gd name="connsiteY3" fmla="*/ 529158 h 549636"/>
                <a:gd name="connsiteX4" fmla="*/ 352534 w 581785"/>
                <a:gd name="connsiteY4" fmla="*/ 549489 h 549636"/>
                <a:gd name="connsiteX5" fmla="*/ 332203 w 581785"/>
                <a:gd name="connsiteY5" fmla="*/ 533752 h 549636"/>
                <a:gd name="connsiteX6" fmla="*/ 266543 w 581785"/>
                <a:gd name="connsiteY6" fmla="*/ 20870 h 549636"/>
                <a:gd name="connsiteX7" fmla="*/ 282323 w 581785"/>
                <a:gd name="connsiteY7" fmla="*/ 183 h 549636"/>
                <a:gd name="connsiteX8" fmla="*/ 86095 w 581785"/>
                <a:gd name="connsiteY8" fmla="*/ 183 h 549636"/>
                <a:gd name="connsiteX9" fmla="*/ 65180 w 581785"/>
                <a:gd name="connsiteY9" fmla="*/ 15937 h 549636"/>
                <a:gd name="connsiteX10" fmla="*/ 65146 w 581785"/>
                <a:gd name="connsiteY10" fmla="*/ 16190 h 549636"/>
                <a:gd name="connsiteX11" fmla="*/ 147 w 581785"/>
                <a:gd name="connsiteY11" fmla="*/ 529158 h 549636"/>
                <a:gd name="connsiteX12" fmla="*/ 15888 w 581785"/>
                <a:gd name="connsiteY12" fmla="*/ 549480 h 549636"/>
                <a:gd name="connsiteX13" fmla="*/ 18426 w 581785"/>
                <a:gd name="connsiteY13" fmla="*/ 549622 h 549636"/>
                <a:gd name="connsiteX14" fmla="*/ 36215 w 581785"/>
                <a:gd name="connsiteY14" fmla="*/ 533752 h 549636"/>
                <a:gd name="connsiteX15" fmla="*/ 101878 w 581785"/>
                <a:gd name="connsiteY15" fmla="*/ 20870 h 549636"/>
                <a:gd name="connsiteX16" fmla="*/ 86095 w 581785"/>
                <a:gd name="connsiteY16" fmla="*/ 183 h 549636"/>
                <a:gd name="connsiteX17" fmla="*/ 495687 w 581785"/>
                <a:gd name="connsiteY17" fmla="*/ 183 h 549636"/>
                <a:gd name="connsiteX18" fmla="*/ 516606 w 581785"/>
                <a:gd name="connsiteY18" fmla="*/ 15941 h 549636"/>
                <a:gd name="connsiteX19" fmla="*/ 516640 w 581785"/>
                <a:gd name="connsiteY19" fmla="*/ 16190 h 549636"/>
                <a:gd name="connsiteX20" fmla="*/ 581639 w 581785"/>
                <a:gd name="connsiteY20" fmla="*/ 529158 h 549636"/>
                <a:gd name="connsiteX21" fmla="*/ 565898 w 581785"/>
                <a:gd name="connsiteY21" fmla="*/ 549489 h 549636"/>
                <a:gd name="connsiteX22" fmla="*/ 545567 w 581785"/>
                <a:gd name="connsiteY22" fmla="*/ 533752 h 549636"/>
                <a:gd name="connsiteX23" fmla="*/ 479907 w 581785"/>
                <a:gd name="connsiteY23" fmla="*/ 20870 h 549636"/>
                <a:gd name="connsiteX24" fmla="*/ 495687 w 581785"/>
                <a:gd name="connsiteY24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785" h="549636">
                  <a:moveTo>
                    <a:pt x="282323" y="183"/>
                  </a:moveTo>
                  <a:cubicBezTo>
                    <a:pt x="292452" y="-1242"/>
                    <a:pt x="301816" y="5812"/>
                    <a:pt x="303242" y="15941"/>
                  </a:cubicBezTo>
                  <a:cubicBezTo>
                    <a:pt x="303255" y="16023"/>
                    <a:pt x="303267" y="16109"/>
                    <a:pt x="303276" y="16190"/>
                  </a:cubicBezTo>
                  <a:lnTo>
                    <a:pt x="368275" y="529158"/>
                  </a:lnTo>
                  <a:cubicBezTo>
                    <a:pt x="369541" y="539120"/>
                    <a:pt x="362495" y="548222"/>
                    <a:pt x="352534" y="549489"/>
                  </a:cubicBezTo>
                  <a:cubicBezTo>
                    <a:pt x="342576" y="550760"/>
                    <a:pt x="333470" y="543714"/>
                    <a:pt x="332203" y="533752"/>
                  </a:cubicBezTo>
                  <a:lnTo>
                    <a:pt x="266543" y="20870"/>
                  </a:lnTo>
                  <a:cubicBezTo>
                    <a:pt x="265259" y="10819"/>
                    <a:pt x="272288" y="1600"/>
                    <a:pt x="282323" y="183"/>
                  </a:cubicBezTo>
                  <a:close/>
                  <a:moveTo>
                    <a:pt x="86095" y="183"/>
                  </a:moveTo>
                  <a:cubicBezTo>
                    <a:pt x="75970" y="-1242"/>
                    <a:pt x="66606" y="5812"/>
                    <a:pt x="65180" y="15937"/>
                  </a:cubicBezTo>
                  <a:cubicBezTo>
                    <a:pt x="65167" y="16018"/>
                    <a:pt x="65158" y="16104"/>
                    <a:pt x="65146" y="16190"/>
                  </a:cubicBezTo>
                  <a:lnTo>
                    <a:pt x="147" y="529158"/>
                  </a:lnTo>
                  <a:cubicBezTo>
                    <a:pt x="-1119" y="539115"/>
                    <a:pt x="5931" y="548214"/>
                    <a:pt x="15888" y="549480"/>
                  </a:cubicBezTo>
                  <a:cubicBezTo>
                    <a:pt x="16730" y="549588"/>
                    <a:pt x="17575" y="549635"/>
                    <a:pt x="18426" y="549622"/>
                  </a:cubicBezTo>
                  <a:cubicBezTo>
                    <a:pt x="27481" y="549506"/>
                    <a:pt x="35068" y="542739"/>
                    <a:pt x="36215" y="533752"/>
                  </a:cubicBezTo>
                  <a:lnTo>
                    <a:pt x="101878" y="20870"/>
                  </a:lnTo>
                  <a:cubicBezTo>
                    <a:pt x="103162" y="10819"/>
                    <a:pt x="96129" y="1600"/>
                    <a:pt x="86095" y="183"/>
                  </a:cubicBezTo>
                  <a:close/>
                  <a:moveTo>
                    <a:pt x="495687" y="183"/>
                  </a:moveTo>
                  <a:cubicBezTo>
                    <a:pt x="505816" y="-1242"/>
                    <a:pt x="515180" y="5812"/>
                    <a:pt x="516606" y="15941"/>
                  </a:cubicBezTo>
                  <a:cubicBezTo>
                    <a:pt x="516618" y="16023"/>
                    <a:pt x="516632" y="16109"/>
                    <a:pt x="516640" y="16190"/>
                  </a:cubicBezTo>
                  <a:lnTo>
                    <a:pt x="581639" y="529158"/>
                  </a:lnTo>
                  <a:cubicBezTo>
                    <a:pt x="582905" y="539120"/>
                    <a:pt x="575859" y="548222"/>
                    <a:pt x="565898" y="549489"/>
                  </a:cubicBezTo>
                  <a:cubicBezTo>
                    <a:pt x="555941" y="550760"/>
                    <a:pt x="546834" y="543714"/>
                    <a:pt x="545567" y="533752"/>
                  </a:cubicBezTo>
                  <a:lnTo>
                    <a:pt x="479907" y="20870"/>
                  </a:lnTo>
                  <a:cubicBezTo>
                    <a:pt x="478619" y="10819"/>
                    <a:pt x="485652" y="1600"/>
                    <a:pt x="495687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D80EF3D-7434-4079-AAB1-0D380EF40964}"/>
                </a:ext>
              </a:extLst>
            </p:cNvPr>
            <p:cNvSpPr/>
            <p:nvPr/>
          </p:nvSpPr>
          <p:spPr>
            <a:xfrm>
              <a:off x="4145316" y="4955304"/>
              <a:ext cx="667650" cy="630384"/>
            </a:xfrm>
            <a:custGeom>
              <a:avLst/>
              <a:gdLst>
                <a:gd name="connsiteX0" fmla="*/ 57704 w 667650"/>
                <a:gd name="connsiteY0" fmla="*/ 630384 h 630384"/>
                <a:gd name="connsiteX1" fmla="*/ 0 w 667650"/>
                <a:gd name="connsiteY1" fmla="*/ 572681 h 630384"/>
                <a:gd name="connsiteX2" fmla="*/ 57704 w 667650"/>
                <a:gd name="connsiteY2" fmla="*/ 514973 h 630384"/>
                <a:gd name="connsiteX3" fmla="*/ 183467 w 667650"/>
                <a:gd name="connsiteY3" fmla="*/ 514973 h 630384"/>
                <a:gd name="connsiteX4" fmla="*/ 366122 w 667650"/>
                <a:gd name="connsiteY4" fmla="*/ 348707 h 630384"/>
                <a:gd name="connsiteX5" fmla="*/ 386955 w 667650"/>
                <a:gd name="connsiteY5" fmla="*/ 127464 h 630384"/>
                <a:gd name="connsiteX6" fmla="*/ 526991 w 667650"/>
                <a:gd name="connsiteY6" fmla="*/ 0 h 630384"/>
                <a:gd name="connsiteX7" fmla="*/ 667229 w 667650"/>
                <a:gd name="connsiteY7" fmla="*/ 151440 h 630384"/>
                <a:gd name="connsiteX8" fmla="*/ 645636 w 667650"/>
                <a:gd name="connsiteY8" fmla="*/ 432164 h 630384"/>
                <a:gd name="connsiteX9" fmla="*/ 431580 w 667650"/>
                <a:gd name="connsiteY9" fmla="*/ 630384 h 630384"/>
                <a:gd name="connsiteX10" fmla="*/ 57704 w 667650"/>
                <a:gd name="connsiteY10" fmla="*/ 630384 h 6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7650" h="630384">
                  <a:moveTo>
                    <a:pt x="57704" y="630384"/>
                  </a:moveTo>
                  <a:cubicBezTo>
                    <a:pt x="25836" y="630384"/>
                    <a:pt x="0" y="604549"/>
                    <a:pt x="0" y="572681"/>
                  </a:cubicBezTo>
                  <a:cubicBezTo>
                    <a:pt x="0" y="540808"/>
                    <a:pt x="25836" y="514973"/>
                    <a:pt x="57704" y="514973"/>
                  </a:cubicBezTo>
                  <a:lnTo>
                    <a:pt x="183467" y="514973"/>
                  </a:lnTo>
                  <a:cubicBezTo>
                    <a:pt x="278127" y="514973"/>
                    <a:pt x="357251" y="442954"/>
                    <a:pt x="366122" y="348707"/>
                  </a:cubicBezTo>
                  <a:lnTo>
                    <a:pt x="386955" y="127464"/>
                  </a:lnTo>
                  <a:cubicBezTo>
                    <a:pt x="393761" y="55213"/>
                    <a:pt x="454418" y="0"/>
                    <a:pt x="526991" y="0"/>
                  </a:cubicBezTo>
                  <a:cubicBezTo>
                    <a:pt x="608920" y="0"/>
                    <a:pt x="673510" y="69747"/>
                    <a:pt x="667229" y="151440"/>
                  </a:cubicBezTo>
                  <a:lnTo>
                    <a:pt x="645636" y="432164"/>
                  </a:lnTo>
                  <a:cubicBezTo>
                    <a:pt x="637031" y="544012"/>
                    <a:pt x="543762" y="630384"/>
                    <a:pt x="431580" y="630384"/>
                  </a:cubicBezTo>
                  <a:lnTo>
                    <a:pt x="57704" y="630384"/>
                  </a:ln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F629A96-FB65-4566-926B-42A1A4D90662}"/>
                </a:ext>
              </a:extLst>
            </p:cNvPr>
            <p:cNvSpPr/>
            <p:nvPr/>
          </p:nvSpPr>
          <p:spPr>
            <a:xfrm>
              <a:off x="4145316" y="4955304"/>
              <a:ext cx="609456" cy="572195"/>
            </a:xfrm>
            <a:custGeom>
              <a:avLst/>
              <a:gdLst>
                <a:gd name="connsiteX0" fmla="*/ 0 w 609456"/>
                <a:gd name="connsiteY0" fmla="*/ 571294 h 572195"/>
                <a:gd name="connsiteX1" fmla="*/ 902 w 609456"/>
                <a:gd name="connsiteY1" fmla="*/ 572196 h 572195"/>
                <a:gd name="connsiteX2" fmla="*/ 373434 w 609456"/>
                <a:gd name="connsiteY2" fmla="*/ 572196 h 572195"/>
                <a:gd name="connsiteX3" fmla="*/ 587485 w 609456"/>
                <a:gd name="connsiteY3" fmla="*/ 374018 h 572195"/>
                <a:gd name="connsiteX4" fmla="*/ 609031 w 609456"/>
                <a:gd name="connsiteY4" fmla="*/ 94677 h 572195"/>
                <a:gd name="connsiteX5" fmla="*/ 609319 w 609456"/>
                <a:gd name="connsiteY5" fmla="*/ 77433 h 572195"/>
                <a:gd name="connsiteX6" fmla="*/ 531633 w 609456"/>
                <a:gd name="connsiteY6" fmla="*/ 116 h 572195"/>
                <a:gd name="connsiteX7" fmla="*/ 525789 w 609456"/>
                <a:gd name="connsiteY7" fmla="*/ 0 h 572195"/>
                <a:gd name="connsiteX8" fmla="*/ 386101 w 609456"/>
                <a:gd name="connsiteY8" fmla="*/ 127120 h 572195"/>
                <a:gd name="connsiteX9" fmla="*/ 365272 w 609456"/>
                <a:gd name="connsiteY9" fmla="*/ 347676 h 572195"/>
                <a:gd name="connsiteX10" fmla="*/ 183042 w 609456"/>
                <a:gd name="connsiteY10" fmla="*/ 513509 h 572195"/>
                <a:gd name="connsiteX11" fmla="*/ 57558 w 609456"/>
                <a:gd name="connsiteY11" fmla="*/ 513509 h 572195"/>
                <a:gd name="connsiteX12" fmla="*/ 0 w 609456"/>
                <a:gd name="connsiteY12" fmla="*/ 571066 h 572195"/>
                <a:gd name="connsiteX13" fmla="*/ 0 w 609456"/>
                <a:gd name="connsiteY13" fmla="*/ 571294 h 5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456" h="572195">
                  <a:moveTo>
                    <a:pt x="0" y="571294"/>
                  </a:moveTo>
                  <a:cubicBezTo>
                    <a:pt x="4" y="571792"/>
                    <a:pt x="408" y="572196"/>
                    <a:pt x="902" y="572196"/>
                  </a:cubicBezTo>
                  <a:lnTo>
                    <a:pt x="373434" y="572196"/>
                  </a:lnTo>
                  <a:cubicBezTo>
                    <a:pt x="485600" y="572196"/>
                    <a:pt x="578859" y="485853"/>
                    <a:pt x="587485" y="374018"/>
                  </a:cubicBezTo>
                  <a:lnTo>
                    <a:pt x="609031" y="94677"/>
                  </a:lnTo>
                  <a:cubicBezTo>
                    <a:pt x="609474" y="88940"/>
                    <a:pt x="609573" y="83183"/>
                    <a:pt x="609319" y="77433"/>
                  </a:cubicBezTo>
                  <a:cubicBezTo>
                    <a:pt x="607477" y="36003"/>
                    <a:pt x="573067" y="1808"/>
                    <a:pt x="531633" y="116"/>
                  </a:cubicBezTo>
                  <a:cubicBezTo>
                    <a:pt x="529687" y="39"/>
                    <a:pt x="527738" y="0"/>
                    <a:pt x="525789" y="0"/>
                  </a:cubicBezTo>
                  <a:cubicBezTo>
                    <a:pt x="453410" y="0"/>
                    <a:pt x="392907" y="55059"/>
                    <a:pt x="386101" y="127120"/>
                  </a:cubicBezTo>
                  <a:lnTo>
                    <a:pt x="365272" y="347676"/>
                  </a:lnTo>
                  <a:cubicBezTo>
                    <a:pt x="356397" y="441683"/>
                    <a:pt x="277465" y="513509"/>
                    <a:pt x="183042" y="513509"/>
                  </a:cubicBezTo>
                  <a:lnTo>
                    <a:pt x="57558" y="513509"/>
                  </a:lnTo>
                  <a:cubicBezTo>
                    <a:pt x="25771" y="513509"/>
                    <a:pt x="0" y="539280"/>
                    <a:pt x="0" y="571066"/>
                  </a:cubicBezTo>
                  <a:lnTo>
                    <a:pt x="0" y="571294"/>
                  </a:ln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585ED37-7464-4F83-BE5E-64CD4FDCE28D}"/>
                </a:ext>
              </a:extLst>
            </p:cNvPr>
            <p:cNvSpPr/>
            <p:nvPr/>
          </p:nvSpPr>
          <p:spPr>
            <a:xfrm>
              <a:off x="4136728" y="4946717"/>
              <a:ext cx="626632" cy="589370"/>
            </a:xfrm>
            <a:custGeom>
              <a:avLst/>
              <a:gdLst>
                <a:gd name="connsiteX0" fmla="*/ 596073 w 626632"/>
                <a:gd name="connsiteY0" fmla="*/ 382606 h 589370"/>
                <a:gd name="connsiteX1" fmla="*/ 604635 w 626632"/>
                <a:gd name="connsiteY1" fmla="*/ 383267 h 589370"/>
                <a:gd name="connsiteX2" fmla="*/ 596073 w 626632"/>
                <a:gd name="connsiteY2" fmla="*/ 382606 h 589370"/>
                <a:gd name="connsiteX3" fmla="*/ 617619 w 626632"/>
                <a:gd name="connsiteY3" fmla="*/ 103264 h 589370"/>
                <a:gd name="connsiteX4" fmla="*/ 609057 w 626632"/>
                <a:gd name="connsiteY4" fmla="*/ 102603 h 589370"/>
                <a:gd name="connsiteX5" fmla="*/ 617619 w 626632"/>
                <a:gd name="connsiteY5" fmla="*/ 103264 h 589370"/>
                <a:gd name="connsiteX6" fmla="*/ 394688 w 626632"/>
                <a:gd name="connsiteY6" fmla="*/ 135708 h 589370"/>
                <a:gd name="connsiteX7" fmla="*/ 386140 w 626632"/>
                <a:gd name="connsiteY7" fmla="*/ 134896 h 589370"/>
                <a:gd name="connsiteX8" fmla="*/ 394688 w 626632"/>
                <a:gd name="connsiteY8" fmla="*/ 135708 h 589370"/>
                <a:gd name="connsiteX9" fmla="*/ 373859 w 626632"/>
                <a:gd name="connsiteY9" fmla="*/ 356264 h 589370"/>
                <a:gd name="connsiteX10" fmla="*/ 365311 w 626632"/>
                <a:gd name="connsiteY10" fmla="*/ 355457 h 589370"/>
                <a:gd name="connsiteX11" fmla="*/ 373859 w 626632"/>
                <a:gd name="connsiteY11" fmla="*/ 356264 h 589370"/>
                <a:gd name="connsiteX12" fmla="*/ 617907 w 626632"/>
                <a:gd name="connsiteY12" fmla="*/ 86021 h 589370"/>
                <a:gd name="connsiteX13" fmla="*/ 609328 w 626632"/>
                <a:gd name="connsiteY13" fmla="*/ 86403 h 589370"/>
                <a:gd name="connsiteX14" fmla="*/ 617907 w 626632"/>
                <a:gd name="connsiteY14" fmla="*/ 86021 h 589370"/>
                <a:gd name="connsiteX15" fmla="*/ 8587 w 626632"/>
                <a:gd name="connsiteY15" fmla="*/ 579881 h 589370"/>
                <a:gd name="connsiteX16" fmla="*/ 0 w 626632"/>
                <a:gd name="connsiteY16" fmla="*/ 579916 h 589370"/>
                <a:gd name="connsiteX17" fmla="*/ 8587 w 626632"/>
                <a:gd name="connsiteY17" fmla="*/ 579881 h 589370"/>
                <a:gd name="connsiteX18" fmla="*/ 382022 w 626632"/>
                <a:gd name="connsiteY18" fmla="*/ 572196 h 589370"/>
                <a:gd name="connsiteX19" fmla="*/ 9489 w 626632"/>
                <a:gd name="connsiteY19" fmla="*/ 572196 h 589370"/>
                <a:gd name="connsiteX20" fmla="*/ 9489 w 626632"/>
                <a:gd name="connsiteY20" fmla="*/ 589371 h 589370"/>
                <a:gd name="connsiteX21" fmla="*/ 382022 w 626632"/>
                <a:gd name="connsiteY21" fmla="*/ 589371 h 589370"/>
                <a:gd name="connsiteX22" fmla="*/ 382022 w 626632"/>
                <a:gd name="connsiteY22" fmla="*/ 572196 h 589370"/>
                <a:gd name="connsiteX23" fmla="*/ 587511 w 626632"/>
                <a:gd name="connsiteY23" fmla="*/ 381945 h 589370"/>
                <a:gd name="connsiteX24" fmla="*/ 382022 w 626632"/>
                <a:gd name="connsiteY24" fmla="*/ 572196 h 589370"/>
                <a:gd name="connsiteX25" fmla="*/ 382022 w 626632"/>
                <a:gd name="connsiteY25" fmla="*/ 589371 h 589370"/>
                <a:gd name="connsiteX26" fmla="*/ 604635 w 626632"/>
                <a:gd name="connsiteY26" fmla="*/ 383267 h 589370"/>
                <a:gd name="connsiteX27" fmla="*/ 587511 w 626632"/>
                <a:gd name="connsiteY27" fmla="*/ 381945 h 589370"/>
                <a:gd name="connsiteX28" fmla="*/ 609057 w 626632"/>
                <a:gd name="connsiteY28" fmla="*/ 102603 h 589370"/>
                <a:gd name="connsiteX29" fmla="*/ 587511 w 626632"/>
                <a:gd name="connsiteY29" fmla="*/ 381945 h 589370"/>
                <a:gd name="connsiteX30" fmla="*/ 604635 w 626632"/>
                <a:gd name="connsiteY30" fmla="*/ 383267 h 589370"/>
                <a:gd name="connsiteX31" fmla="*/ 626181 w 626632"/>
                <a:gd name="connsiteY31" fmla="*/ 103921 h 589370"/>
                <a:gd name="connsiteX32" fmla="*/ 609057 w 626632"/>
                <a:gd name="connsiteY32" fmla="*/ 102603 h 589370"/>
                <a:gd name="connsiteX33" fmla="*/ 609328 w 626632"/>
                <a:gd name="connsiteY33" fmla="*/ 86403 h 589370"/>
                <a:gd name="connsiteX34" fmla="*/ 609057 w 626632"/>
                <a:gd name="connsiteY34" fmla="*/ 102603 h 589370"/>
                <a:gd name="connsiteX35" fmla="*/ 626181 w 626632"/>
                <a:gd name="connsiteY35" fmla="*/ 103921 h 589370"/>
                <a:gd name="connsiteX36" fmla="*/ 626485 w 626632"/>
                <a:gd name="connsiteY36" fmla="*/ 85639 h 589370"/>
                <a:gd name="connsiteX37" fmla="*/ 609328 w 626632"/>
                <a:gd name="connsiteY37" fmla="*/ 86403 h 589370"/>
                <a:gd name="connsiteX38" fmla="*/ 534376 w 626632"/>
                <a:gd name="connsiteY38" fmla="*/ 17175 h 589370"/>
                <a:gd name="connsiteX39" fmla="*/ 539868 w 626632"/>
                <a:gd name="connsiteY39" fmla="*/ 17287 h 589370"/>
                <a:gd name="connsiteX40" fmla="*/ 540568 w 626632"/>
                <a:gd name="connsiteY40" fmla="*/ 125 h 589370"/>
                <a:gd name="connsiteX41" fmla="*/ 534376 w 626632"/>
                <a:gd name="connsiteY41" fmla="*/ 0 h 589370"/>
                <a:gd name="connsiteX42" fmla="*/ 534376 w 626632"/>
                <a:gd name="connsiteY42" fmla="*/ 17175 h 589370"/>
                <a:gd name="connsiteX43" fmla="*/ 403237 w 626632"/>
                <a:gd name="connsiteY43" fmla="*/ 136515 h 589370"/>
                <a:gd name="connsiteX44" fmla="*/ 534376 w 626632"/>
                <a:gd name="connsiteY44" fmla="*/ 17175 h 589370"/>
                <a:gd name="connsiteX45" fmla="*/ 534376 w 626632"/>
                <a:gd name="connsiteY45" fmla="*/ 0 h 589370"/>
                <a:gd name="connsiteX46" fmla="*/ 386140 w 626632"/>
                <a:gd name="connsiteY46" fmla="*/ 134896 h 589370"/>
                <a:gd name="connsiteX47" fmla="*/ 403237 w 626632"/>
                <a:gd name="connsiteY47" fmla="*/ 136515 h 589370"/>
                <a:gd name="connsiteX48" fmla="*/ 382408 w 626632"/>
                <a:gd name="connsiteY48" fmla="*/ 357071 h 589370"/>
                <a:gd name="connsiteX49" fmla="*/ 403237 w 626632"/>
                <a:gd name="connsiteY49" fmla="*/ 136515 h 589370"/>
                <a:gd name="connsiteX50" fmla="*/ 386140 w 626632"/>
                <a:gd name="connsiteY50" fmla="*/ 134896 h 589370"/>
                <a:gd name="connsiteX51" fmla="*/ 365311 w 626632"/>
                <a:gd name="connsiteY51" fmla="*/ 355457 h 589370"/>
                <a:gd name="connsiteX52" fmla="*/ 382408 w 626632"/>
                <a:gd name="connsiteY52" fmla="*/ 357071 h 589370"/>
                <a:gd name="connsiteX53" fmla="*/ 191629 w 626632"/>
                <a:gd name="connsiteY53" fmla="*/ 530684 h 589370"/>
                <a:gd name="connsiteX54" fmla="*/ 382408 w 626632"/>
                <a:gd name="connsiteY54" fmla="*/ 357071 h 589370"/>
                <a:gd name="connsiteX55" fmla="*/ 365311 w 626632"/>
                <a:gd name="connsiteY55" fmla="*/ 355457 h 589370"/>
                <a:gd name="connsiteX56" fmla="*/ 191629 w 626632"/>
                <a:gd name="connsiteY56" fmla="*/ 513509 h 589370"/>
                <a:gd name="connsiteX57" fmla="*/ 191629 w 626632"/>
                <a:gd name="connsiteY57" fmla="*/ 530684 h 589370"/>
                <a:gd name="connsiteX58" fmla="*/ 66145 w 626632"/>
                <a:gd name="connsiteY58" fmla="*/ 530684 h 589370"/>
                <a:gd name="connsiteX59" fmla="*/ 191629 w 626632"/>
                <a:gd name="connsiteY59" fmla="*/ 530684 h 589370"/>
                <a:gd name="connsiteX60" fmla="*/ 191629 w 626632"/>
                <a:gd name="connsiteY60" fmla="*/ 513509 h 589370"/>
                <a:gd name="connsiteX61" fmla="*/ 66145 w 626632"/>
                <a:gd name="connsiteY61" fmla="*/ 513509 h 589370"/>
                <a:gd name="connsiteX62" fmla="*/ 66145 w 626632"/>
                <a:gd name="connsiteY62" fmla="*/ 530684 h 589370"/>
                <a:gd name="connsiteX63" fmla="*/ 17175 w 626632"/>
                <a:gd name="connsiteY63" fmla="*/ 579654 h 589370"/>
                <a:gd name="connsiteX64" fmla="*/ 66145 w 626632"/>
                <a:gd name="connsiteY64" fmla="*/ 530684 h 589370"/>
                <a:gd name="connsiteX65" fmla="*/ 66145 w 626632"/>
                <a:gd name="connsiteY65" fmla="*/ 513509 h 589370"/>
                <a:gd name="connsiteX66" fmla="*/ 0 w 626632"/>
                <a:gd name="connsiteY66" fmla="*/ 579654 h 589370"/>
                <a:gd name="connsiteX67" fmla="*/ 17175 w 626632"/>
                <a:gd name="connsiteY67" fmla="*/ 579654 h 589370"/>
                <a:gd name="connsiteX68" fmla="*/ 17175 w 626632"/>
                <a:gd name="connsiteY68" fmla="*/ 579851 h 589370"/>
                <a:gd name="connsiteX69" fmla="*/ 17175 w 626632"/>
                <a:gd name="connsiteY69" fmla="*/ 579654 h 589370"/>
                <a:gd name="connsiteX70" fmla="*/ 0 w 626632"/>
                <a:gd name="connsiteY70" fmla="*/ 579654 h 589370"/>
                <a:gd name="connsiteX71" fmla="*/ 0 w 626632"/>
                <a:gd name="connsiteY71" fmla="*/ 579916 h 589370"/>
                <a:gd name="connsiteX72" fmla="*/ 17175 w 626632"/>
                <a:gd name="connsiteY72" fmla="*/ 579851 h 589370"/>
                <a:gd name="connsiteX73" fmla="*/ 626485 w 626632"/>
                <a:gd name="connsiteY73" fmla="*/ 85639 h 589370"/>
                <a:gd name="connsiteX74" fmla="*/ 540568 w 626632"/>
                <a:gd name="connsiteY74" fmla="*/ 125 h 589370"/>
                <a:gd name="connsiteX75" fmla="*/ 539868 w 626632"/>
                <a:gd name="connsiteY75" fmla="*/ 17287 h 589370"/>
                <a:gd name="connsiteX76" fmla="*/ 609328 w 626632"/>
                <a:gd name="connsiteY76" fmla="*/ 86403 h 589370"/>
                <a:gd name="connsiteX77" fmla="*/ 626485 w 626632"/>
                <a:gd name="connsiteY77" fmla="*/ 85639 h 589370"/>
                <a:gd name="connsiteX78" fmla="*/ 9489 w 626632"/>
                <a:gd name="connsiteY78" fmla="*/ 572196 h 589370"/>
                <a:gd name="connsiteX79" fmla="*/ 17175 w 626632"/>
                <a:gd name="connsiteY79" fmla="*/ 579851 h 589370"/>
                <a:gd name="connsiteX80" fmla="*/ 0 w 626632"/>
                <a:gd name="connsiteY80" fmla="*/ 579916 h 589370"/>
                <a:gd name="connsiteX81" fmla="*/ 9489 w 626632"/>
                <a:gd name="connsiteY81" fmla="*/ 589371 h 589370"/>
                <a:gd name="connsiteX82" fmla="*/ 9489 w 626632"/>
                <a:gd name="connsiteY82" fmla="*/ 572196 h 5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26632" h="589370">
                  <a:moveTo>
                    <a:pt x="596073" y="382606"/>
                  </a:moveTo>
                  <a:lnTo>
                    <a:pt x="604635" y="383267"/>
                  </a:lnTo>
                  <a:lnTo>
                    <a:pt x="596073" y="382606"/>
                  </a:lnTo>
                  <a:close/>
                  <a:moveTo>
                    <a:pt x="617619" y="103264"/>
                  </a:moveTo>
                  <a:lnTo>
                    <a:pt x="609057" y="102603"/>
                  </a:lnTo>
                  <a:lnTo>
                    <a:pt x="617619" y="103264"/>
                  </a:lnTo>
                  <a:close/>
                  <a:moveTo>
                    <a:pt x="394688" y="135708"/>
                  </a:moveTo>
                  <a:lnTo>
                    <a:pt x="386140" y="134896"/>
                  </a:lnTo>
                  <a:lnTo>
                    <a:pt x="394688" y="135708"/>
                  </a:lnTo>
                  <a:close/>
                  <a:moveTo>
                    <a:pt x="373859" y="356264"/>
                  </a:moveTo>
                  <a:lnTo>
                    <a:pt x="365311" y="355457"/>
                  </a:lnTo>
                  <a:lnTo>
                    <a:pt x="373859" y="356264"/>
                  </a:lnTo>
                  <a:close/>
                  <a:moveTo>
                    <a:pt x="617907" y="86021"/>
                  </a:moveTo>
                  <a:lnTo>
                    <a:pt x="609328" y="86403"/>
                  </a:lnTo>
                  <a:lnTo>
                    <a:pt x="617907" y="86021"/>
                  </a:lnTo>
                  <a:close/>
                  <a:moveTo>
                    <a:pt x="8587" y="579881"/>
                  </a:moveTo>
                  <a:lnTo>
                    <a:pt x="0" y="579916"/>
                  </a:lnTo>
                  <a:lnTo>
                    <a:pt x="8587" y="579881"/>
                  </a:lnTo>
                  <a:close/>
                  <a:moveTo>
                    <a:pt x="382022" y="572196"/>
                  </a:moveTo>
                  <a:lnTo>
                    <a:pt x="9489" y="572196"/>
                  </a:lnTo>
                  <a:lnTo>
                    <a:pt x="9489" y="589371"/>
                  </a:lnTo>
                  <a:lnTo>
                    <a:pt x="382022" y="589371"/>
                  </a:lnTo>
                  <a:lnTo>
                    <a:pt x="382022" y="572196"/>
                  </a:lnTo>
                  <a:close/>
                  <a:moveTo>
                    <a:pt x="587511" y="381945"/>
                  </a:moveTo>
                  <a:cubicBezTo>
                    <a:pt x="579229" y="489305"/>
                    <a:pt x="489700" y="572196"/>
                    <a:pt x="382022" y="572196"/>
                  </a:cubicBezTo>
                  <a:lnTo>
                    <a:pt x="382022" y="589371"/>
                  </a:lnTo>
                  <a:cubicBezTo>
                    <a:pt x="498670" y="589371"/>
                    <a:pt x="595661" y="499571"/>
                    <a:pt x="604635" y="383267"/>
                  </a:cubicBezTo>
                  <a:lnTo>
                    <a:pt x="587511" y="381945"/>
                  </a:lnTo>
                  <a:close/>
                  <a:moveTo>
                    <a:pt x="609057" y="102603"/>
                  </a:moveTo>
                  <a:lnTo>
                    <a:pt x="587511" y="381945"/>
                  </a:lnTo>
                  <a:lnTo>
                    <a:pt x="604635" y="383267"/>
                  </a:lnTo>
                  <a:lnTo>
                    <a:pt x="626181" y="103921"/>
                  </a:lnTo>
                  <a:lnTo>
                    <a:pt x="609057" y="102603"/>
                  </a:lnTo>
                  <a:close/>
                  <a:moveTo>
                    <a:pt x="609328" y="86403"/>
                  </a:moveTo>
                  <a:cubicBezTo>
                    <a:pt x="609564" y="91804"/>
                    <a:pt x="609474" y="97214"/>
                    <a:pt x="609057" y="102603"/>
                  </a:cubicBezTo>
                  <a:lnTo>
                    <a:pt x="626181" y="103921"/>
                  </a:lnTo>
                  <a:cubicBezTo>
                    <a:pt x="626653" y="97837"/>
                    <a:pt x="626756" y="91731"/>
                    <a:pt x="626485" y="85639"/>
                  </a:cubicBezTo>
                  <a:lnTo>
                    <a:pt x="609328" y="86403"/>
                  </a:lnTo>
                  <a:close/>
                  <a:moveTo>
                    <a:pt x="534376" y="17175"/>
                  </a:moveTo>
                  <a:cubicBezTo>
                    <a:pt x="536218" y="17175"/>
                    <a:pt x="538047" y="17209"/>
                    <a:pt x="539868" y="17287"/>
                  </a:cubicBezTo>
                  <a:lnTo>
                    <a:pt x="540568" y="125"/>
                  </a:lnTo>
                  <a:cubicBezTo>
                    <a:pt x="538507" y="43"/>
                    <a:pt x="536442" y="0"/>
                    <a:pt x="534376" y="0"/>
                  </a:cubicBezTo>
                  <a:lnTo>
                    <a:pt x="534376" y="17175"/>
                  </a:lnTo>
                  <a:close/>
                  <a:moveTo>
                    <a:pt x="403237" y="136515"/>
                  </a:moveTo>
                  <a:cubicBezTo>
                    <a:pt x="409626" y="68863"/>
                    <a:pt x="466428" y="17175"/>
                    <a:pt x="534376" y="17175"/>
                  </a:cubicBezTo>
                  <a:lnTo>
                    <a:pt x="534376" y="0"/>
                  </a:lnTo>
                  <a:cubicBezTo>
                    <a:pt x="457566" y="0"/>
                    <a:pt x="393362" y="58429"/>
                    <a:pt x="386140" y="134896"/>
                  </a:cubicBezTo>
                  <a:lnTo>
                    <a:pt x="403237" y="136515"/>
                  </a:lnTo>
                  <a:close/>
                  <a:moveTo>
                    <a:pt x="382408" y="357071"/>
                  </a:moveTo>
                  <a:lnTo>
                    <a:pt x="403237" y="136515"/>
                  </a:lnTo>
                  <a:lnTo>
                    <a:pt x="386140" y="134896"/>
                  </a:lnTo>
                  <a:lnTo>
                    <a:pt x="365311" y="355457"/>
                  </a:lnTo>
                  <a:lnTo>
                    <a:pt x="382408" y="357071"/>
                  </a:lnTo>
                  <a:close/>
                  <a:moveTo>
                    <a:pt x="191629" y="530684"/>
                  </a:moveTo>
                  <a:cubicBezTo>
                    <a:pt x="290484" y="530684"/>
                    <a:pt x="373117" y="455488"/>
                    <a:pt x="382408" y="357071"/>
                  </a:cubicBezTo>
                  <a:lnTo>
                    <a:pt x="365311" y="355457"/>
                  </a:lnTo>
                  <a:cubicBezTo>
                    <a:pt x="356852" y="445054"/>
                    <a:pt x="281626" y="513509"/>
                    <a:pt x="191629" y="513509"/>
                  </a:cubicBezTo>
                  <a:lnTo>
                    <a:pt x="191629" y="530684"/>
                  </a:lnTo>
                  <a:close/>
                  <a:moveTo>
                    <a:pt x="66145" y="530684"/>
                  </a:moveTo>
                  <a:lnTo>
                    <a:pt x="191629" y="530684"/>
                  </a:lnTo>
                  <a:lnTo>
                    <a:pt x="191629" y="513509"/>
                  </a:lnTo>
                  <a:lnTo>
                    <a:pt x="66145" y="513509"/>
                  </a:lnTo>
                  <a:lnTo>
                    <a:pt x="66145" y="530684"/>
                  </a:lnTo>
                  <a:close/>
                  <a:moveTo>
                    <a:pt x="17175" y="579654"/>
                  </a:moveTo>
                  <a:cubicBezTo>
                    <a:pt x="17175" y="552608"/>
                    <a:pt x="39099" y="530684"/>
                    <a:pt x="66145" y="530684"/>
                  </a:cubicBezTo>
                  <a:lnTo>
                    <a:pt x="66145" y="513509"/>
                  </a:lnTo>
                  <a:cubicBezTo>
                    <a:pt x="29614" y="513509"/>
                    <a:pt x="0" y="543123"/>
                    <a:pt x="0" y="579654"/>
                  </a:cubicBezTo>
                  <a:lnTo>
                    <a:pt x="17175" y="579654"/>
                  </a:lnTo>
                  <a:close/>
                  <a:moveTo>
                    <a:pt x="17175" y="579851"/>
                  </a:moveTo>
                  <a:lnTo>
                    <a:pt x="17175" y="579654"/>
                  </a:lnTo>
                  <a:lnTo>
                    <a:pt x="0" y="579654"/>
                  </a:lnTo>
                  <a:lnTo>
                    <a:pt x="0" y="579916"/>
                  </a:lnTo>
                  <a:lnTo>
                    <a:pt x="17175" y="579851"/>
                  </a:lnTo>
                  <a:close/>
                  <a:moveTo>
                    <a:pt x="626485" y="85639"/>
                  </a:moveTo>
                  <a:cubicBezTo>
                    <a:pt x="624446" y="39743"/>
                    <a:pt x="586451" y="1997"/>
                    <a:pt x="540568" y="125"/>
                  </a:cubicBezTo>
                  <a:lnTo>
                    <a:pt x="539868" y="17287"/>
                  </a:lnTo>
                  <a:cubicBezTo>
                    <a:pt x="576863" y="18794"/>
                    <a:pt x="607683" y="49442"/>
                    <a:pt x="609328" y="86403"/>
                  </a:cubicBezTo>
                  <a:lnTo>
                    <a:pt x="626485" y="85639"/>
                  </a:lnTo>
                  <a:close/>
                  <a:moveTo>
                    <a:pt x="9489" y="572196"/>
                  </a:moveTo>
                  <a:cubicBezTo>
                    <a:pt x="13723" y="572196"/>
                    <a:pt x="17158" y="575618"/>
                    <a:pt x="17175" y="579851"/>
                  </a:cubicBezTo>
                  <a:lnTo>
                    <a:pt x="0" y="579916"/>
                  </a:lnTo>
                  <a:cubicBezTo>
                    <a:pt x="17" y="585141"/>
                    <a:pt x="4264" y="589371"/>
                    <a:pt x="9489" y="589371"/>
                  </a:cubicBezTo>
                  <a:lnTo>
                    <a:pt x="9489" y="572196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0E251935-329A-4F37-8655-C34E19556770}"/>
                </a:ext>
              </a:extLst>
            </p:cNvPr>
            <p:cNvSpPr/>
            <p:nvPr/>
          </p:nvSpPr>
          <p:spPr>
            <a:xfrm>
              <a:off x="4015375" y="5845468"/>
              <a:ext cx="184677" cy="153195"/>
            </a:xfrm>
            <a:custGeom>
              <a:avLst/>
              <a:gdLst>
                <a:gd name="connsiteX0" fmla="*/ 90301 w 184677"/>
                <a:gd name="connsiteY0" fmla="*/ 9008 h 153195"/>
                <a:gd name="connsiteX1" fmla="*/ 96098 w 184677"/>
                <a:gd name="connsiteY1" fmla="*/ 94389 h 153195"/>
                <a:gd name="connsiteX2" fmla="*/ 0 w 184677"/>
                <a:gd name="connsiteY2" fmla="*/ 153196 h 153195"/>
                <a:gd name="connsiteX3" fmla="*/ 184678 w 184677"/>
                <a:gd name="connsiteY3" fmla="*/ 141590 h 153195"/>
                <a:gd name="connsiteX4" fmla="*/ 143625 w 184677"/>
                <a:gd name="connsiteY4" fmla="*/ 0 h 153195"/>
                <a:gd name="connsiteX5" fmla="*/ 90301 w 184677"/>
                <a:gd name="connsiteY5" fmla="*/ 9008 h 1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77" h="153195">
                  <a:moveTo>
                    <a:pt x="90301" y="9008"/>
                  </a:moveTo>
                  <a:cubicBezTo>
                    <a:pt x="90301" y="9008"/>
                    <a:pt x="122449" y="73929"/>
                    <a:pt x="96098" y="94389"/>
                  </a:cubicBezTo>
                  <a:cubicBezTo>
                    <a:pt x="69704" y="114849"/>
                    <a:pt x="0" y="153196"/>
                    <a:pt x="0" y="153196"/>
                  </a:cubicBezTo>
                  <a:lnTo>
                    <a:pt x="184678" y="141590"/>
                  </a:lnTo>
                  <a:lnTo>
                    <a:pt x="143625" y="0"/>
                  </a:lnTo>
                  <a:lnTo>
                    <a:pt x="90301" y="900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BC18A71-D039-4840-8098-2D4556A0B1B0}"/>
                </a:ext>
              </a:extLst>
            </p:cNvPr>
            <p:cNvSpPr/>
            <p:nvPr/>
          </p:nvSpPr>
          <p:spPr>
            <a:xfrm>
              <a:off x="3882377" y="5282118"/>
              <a:ext cx="621635" cy="759764"/>
            </a:xfrm>
            <a:custGeom>
              <a:avLst/>
              <a:gdLst>
                <a:gd name="connsiteX0" fmla="*/ 299384 w 621635"/>
                <a:gd name="connsiteY0" fmla="*/ 631105 h 759764"/>
                <a:gd name="connsiteX1" fmla="*/ 282681 w 621635"/>
                <a:gd name="connsiteY1" fmla="*/ 658129 h 759764"/>
                <a:gd name="connsiteX2" fmla="*/ 234329 w 621635"/>
                <a:gd name="connsiteY2" fmla="*/ 631092 h 759764"/>
                <a:gd name="connsiteX3" fmla="*/ 180975 w 621635"/>
                <a:gd name="connsiteY3" fmla="*/ 678903 h 759764"/>
                <a:gd name="connsiteX4" fmla="*/ 112572 w 621635"/>
                <a:gd name="connsiteY4" fmla="*/ 739392 h 759764"/>
                <a:gd name="connsiteX5" fmla="*/ 216317 w 621635"/>
                <a:gd name="connsiteY5" fmla="*/ 757203 h 759764"/>
                <a:gd name="connsiteX6" fmla="*/ 288087 w 621635"/>
                <a:gd name="connsiteY6" fmla="*/ 738362 h 759764"/>
                <a:gd name="connsiteX7" fmla="*/ 330831 w 621635"/>
                <a:gd name="connsiteY7" fmla="*/ 722626 h 759764"/>
                <a:gd name="connsiteX8" fmla="*/ 299384 w 621635"/>
                <a:gd name="connsiteY8" fmla="*/ 631105 h 759764"/>
                <a:gd name="connsiteX9" fmla="*/ 501502 w 621635"/>
                <a:gd name="connsiteY9" fmla="*/ 162 h 759764"/>
                <a:gd name="connsiteX10" fmla="*/ 77879 w 621635"/>
                <a:gd name="connsiteY10" fmla="*/ 83181 h 759764"/>
                <a:gd name="connsiteX11" fmla="*/ 16654 w 621635"/>
                <a:gd name="connsiteY11" fmla="*/ 231410 h 759764"/>
                <a:gd name="connsiteX12" fmla="*/ 220345 w 621635"/>
                <a:gd name="connsiteY12" fmla="*/ 599881 h 759764"/>
                <a:gd name="connsiteX13" fmla="*/ 293308 w 621635"/>
                <a:gd name="connsiteY13" fmla="*/ 567588 h 759764"/>
                <a:gd name="connsiteX14" fmla="*/ 160181 w 621635"/>
                <a:gd name="connsiteY14" fmla="*/ 206519 h 759764"/>
                <a:gd name="connsiteX15" fmla="*/ 567386 w 621635"/>
                <a:gd name="connsiteY15" fmla="*/ 199318 h 759764"/>
                <a:gd name="connsiteX16" fmla="*/ 501502 w 621635"/>
                <a:gd name="connsiteY16" fmla="*/ 162 h 7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1635" h="759764">
                  <a:moveTo>
                    <a:pt x="299384" y="631105"/>
                  </a:moveTo>
                  <a:cubicBezTo>
                    <a:pt x="293574" y="633878"/>
                    <a:pt x="303128" y="659963"/>
                    <a:pt x="282681" y="658129"/>
                  </a:cubicBezTo>
                  <a:cubicBezTo>
                    <a:pt x="262238" y="656300"/>
                    <a:pt x="249405" y="629340"/>
                    <a:pt x="234329" y="631092"/>
                  </a:cubicBezTo>
                  <a:cubicBezTo>
                    <a:pt x="219250" y="632835"/>
                    <a:pt x="209679" y="659989"/>
                    <a:pt x="180975" y="678903"/>
                  </a:cubicBezTo>
                  <a:cubicBezTo>
                    <a:pt x="152276" y="697816"/>
                    <a:pt x="109721" y="720376"/>
                    <a:pt x="112572" y="739392"/>
                  </a:cubicBezTo>
                  <a:cubicBezTo>
                    <a:pt x="115423" y="758409"/>
                    <a:pt x="182388" y="763502"/>
                    <a:pt x="216317" y="757203"/>
                  </a:cubicBezTo>
                  <a:cubicBezTo>
                    <a:pt x="250242" y="750913"/>
                    <a:pt x="266077" y="737276"/>
                    <a:pt x="288087" y="738362"/>
                  </a:cubicBezTo>
                  <a:cubicBezTo>
                    <a:pt x="310097" y="739448"/>
                    <a:pt x="323927" y="736756"/>
                    <a:pt x="330831" y="722626"/>
                  </a:cubicBezTo>
                  <a:cubicBezTo>
                    <a:pt x="337727" y="708491"/>
                    <a:pt x="306090" y="627901"/>
                    <a:pt x="299384" y="631105"/>
                  </a:cubicBezTo>
                  <a:close/>
                  <a:moveTo>
                    <a:pt x="501502" y="162"/>
                  </a:moveTo>
                  <a:cubicBezTo>
                    <a:pt x="445594" y="2661"/>
                    <a:pt x="134414" y="71485"/>
                    <a:pt x="77879" y="83181"/>
                  </a:cubicBezTo>
                  <a:cubicBezTo>
                    <a:pt x="21343" y="94873"/>
                    <a:pt x="-26455" y="158146"/>
                    <a:pt x="16654" y="231410"/>
                  </a:cubicBezTo>
                  <a:cubicBezTo>
                    <a:pt x="65075" y="313656"/>
                    <a:pt x="190014" y="547227"/>
                    <a:pt x="220345" y="599881"/>
                  </a:cubicBezTo>
                  <a:cubicBezTo>
                    <a:pt x="235360" y="625939"/>
                    <a:pt x="311101" y="611328"/>
                    <a:pt x="293308" y="567588"/>
                  </a:cubicBezTo>
                  <a:cubicBezTo>
                    <a:pt x="260143" y="486045"/>
                    <a:pt x="244742" y="281204"/>
                    <a:pt x="160181" y="206519"/>
                  </a:cubicBezTo>
                  <a:cubicBezTo>
                    <a:pt x="160181" y="206519"/>
                    <a:pt x="444550" y="256009"/>
                    <a:pt x="567386" y="199318"/>
                  </a:cubicBezTo>
                  <a:cubicBezTo>
                    <a:pt x="656661" y="158107"/>
                    <a:pt x="636463" y="-5870"/>
                    <a:pt x="501502" y="162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84B2800-0D84-40C2-9D8F-84B184D1CAF0}"/>
                </a:ext>
              </a:extLst>
            </p:cNvPr>
            <p:cNvSpPr/>
            <p:nvPr/>
          </p:nvSpPr>
          <p:spPr>
            <a:xfrm>
              <a:off x="3867386" y="4828053"/>
              <a:ext cx="286637" cy="311384"/>
            </a:xfrm>
            <a:custGeom>
              <a:avLst/>
              <a:gdLst>
                <a:gd name="connsiteX0" fmla="*/ 126464 w 286637"/>
                <a:gd name="connsiteY0" fmla="*/ 105233 h 311384"/>
                <a:gd name="connsiteX1" fmla="*/ 111183 w 286637"/>
                <a:gd name="connsiteY1" fmla="*/ 48221 h 311384"/>
                <a:gd name="connsiteX2" fmla="*/ 82595 w 286637"/>
                <a:gd name="connsiteY2" fmla="*/ 20 h 311384"/>
                <a:gd name="connsiteX3" fmla="*/ 82479 w 286637"/>
                <a:gd name="connsiteY3" fmla="*/ 59544 h 311384"/>
                <a:gd name="connsiteX4" fmla="*/ 56219 w 286637"/>
                <a:gd name="connsiteY4" fmla="*/ 46323 h 311384"/>
                <a:gd name="connsiteX5" fmla="*/ 4174 w 286637"/>
                <a:gd name="connsiteY5" fmla="*/ 8985 h 311384"/>
                <a:gd name="connsiteX6" fmla="*/ 23801 w 286637"/>
                <a:gd name="connsiteY6" fmla="*/ 94375 h 311384"/>
                <a:gd name="connsiteX7" fmla="*/ 92698 w 286637"/>
                <a:gd name="connsiteY7" fmla="*/ 141417 h 311384"/>
                <a:gd name="connsiteX8" fmla="*/ 261412 w 286637"/>
                <a:gd name="connsiteY8" fmla="*/ 311384 h 311384"/>
                <a:gd name="connsiteX9" fmla="*/ 286638 w 286637"/>
                <a:gd name="connsiteY9" fmla="*/ 221156 h 311384"/>
                <a:gd name="connsiteX10" fmla="*/ 126464 w 286637"/>
                <a:gd name="connsiteY10" fmla="*/ 105233 h 3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37" h="311384">
                  <a:moveTo>
                    <a:pt x="126464" y="105233"/>
                  </a:moveTo>
                  <a:cubicBezTo>
                    <a:pt x="126464" y="105233"/>
                    <a:pt x="127095" y="71996"/>
                    <a:pt x="111183" y="48221"/>
                  </a:cubicBezTo>
                  <a:cubicBezTo>
                    <a:pt x="95270" y="24447"/>
                    <a:pt x="94639" y="-809"/>
                    <a:pt x="82595" y="20"/>
                  </a:cubicBezTo>
                  <a:cubicBezTo>
                    <a:pt x="70551" y="844"/>
                    <a:pt x="82479" y="59544"/>
                    <a:pt x="82479" y="59544"/>
                  </a:cubicBezTo>
                  <a:cubicBezTo>
                    <a:pt x="82479" y="59544"/>
                    <a:pt x="67198" y="53704"/>
                    <a:pt x="56219" y="46323"/>
                  </a:cubicBezTo>
                  <a:cubicBezTo>
                    <a:pt x="45240" y="38938"/>
                    <a:pt x="11955" y="2536"/>
                    <a:pt x="4174" y="8985"/>
                  </a:cubicBezTo>
                  <a:cubicBezTo>
                    <a:pt x="-9012" y="19977"/>
                    <a:pt x="12229" y="81979"/>
                    <a:pt x="23801" y="94375"/>
                  </a:cubicBezTo>
                  <a:cubicBezTo>
                    <a:pt x="35407" y="106771"/>
                    <a:pt x="92698" y="141417"/>
                    <a:pt x="92698" y="141417"/>
                  </a:cubicBezTo>
                  <a:lnTo>
                    <a:pt x="261412" y="311384"/>
                  </a:lnTo>
                  <a:lnTo>
                    <a:pt x="286638" y="221156"/>
                  </a:lnTo>
                  <a:lnTo>
                    <a:pt x="126464" y="105233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A3608CE8-E8FD-4AA8-A3BF-0E59CC0B928D}"/>
                </a:ext>
              </a:extLst>
            </p:cNvPr>
            <p:cNvSpPr/>
            <p:nvPr/>
          </p:nvSpPr>
          <p:spPr>
            <a:xfrm>
              <a:off x="4092434" y="4472769"/>
              <a:ext cx="418563" cy="694006"/>
            </a:xfrm>
            <a:custGeom>
              <a:avLst/>
              <a:gdLst>
                <a:gd name="connsiteX0" fmla="*/ 238882 w 418563"/>
                <a:gd name="connsiteY0" fmla="*/ 445510 h 694006"/>
                <a:gd name="connsiteX1" fmla="*/ 145622 w 418563"/>
                <a:gd name="connsiteY1" fmla="*/ 649707 h 694006"/>
                <a:gd name="connsiteX2" fmla="*/ 36797 w 418563"/>
                <a:gd name="connsiteY2" fmla="*/ 678634 h 694006"/>
                <a:gd name="connsiteX3" fmla="*/ 0 w 418563"/>
                <a:gd name="connsiteY3" fmla="*/ 649724 h 694006"/>
                <a:gd name="connsiteX4" fmla="*/ 44084 w 418563"/>
                <a:gd name="connsiteY4" fmla="*/ 551042 h 694006"/>
                <a:gd name="connsiteX5" fmla="*/ 61293 w 418563"/>
                <a:gd name="connsiteY5" fmla="*/ 565280 h 694006"/>
                <a:gd name="connsiteX6" fmla="*/ 149366 w 418563"/>
                <a:gd name="connsiteY6" fmla="*/ 367682 h 694006"/>
                <a:gd name="connsiteX7" fmla="*/ 238882 w 418563"/>
                <a:gd name="connsiteY7" fmla="*/ 445510 h 694006"/>
                <a:gd name="connsiteX8" fmla="*/ 351287 w 418563"/>
                <a:gd name="connsiteY8" fmla="*/ 211360 h 694006"/>
                <a:gd name="connsiteX9" fmla="*/ 351287 w 418563"/>
                <a:gd name="connsiteY9" fmla="*/ 264736 h 694006"/>
                <a:gd name="connsiteX10" fmla="*/ 390485 w 418563"/>
                <a:gd name="connsiteY10" fmla="*/ 233177 h 694006"/>
                <a:gd name="connsiteX11" fmla="*/ 412331 w 418563"/>
                <a:gd name="connsiteY11" fmla="*/ 144052 h 694006"/>
                <a:gd name="connsiteX12" fmla="*/ 373177 w 418563"/>
                <a:gd name="connsiteY12" fmla="*/ 43398 h 694006"/>
                <a:gd name="connsiteX13" fmla="*/ 178877 w 418563"/>
                <a:gd name="connsiteY13" fmla="*/ 116559 h 694006"/>
                <a:gd name="connsiteX14" fmla="*/ 178623 w 418563"/>
                <a:gd name="connsiteY14" fmla="*/ 294234 h 694006"/>
                <a:gd name="connsiteX15" fmla="*/ 351287 w 418563"/>
                <a:gd name="connsiteY15" fmla="*/ 211360 h 6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563" h="694006">
                  <a:moveTo>
                    <a:pt x="238882" y="445510"/>
                  </a:moveTo>
                  <a:cubicBezTo>
                    <a:pt x="212875" y="505833"/>
                    <a:pt x="165253" y="616645"/>
                    <a:pt x="145622" y="649707"/>
                  </a:cubicBezTo>
                  <a:cubicBezTo>
                    <a:pt x="121019" y="691112"/>
                    <a:pt x="82221" y="709356"/>
                    <a:pt x="36797" y="678634"/>
                  </a:cubicBezTo>
                  <a:cubicBezTo>
                    <a:pt x="27295" y="672206"/>
                    <a:pt x="0" y="649724"/>
                    <a:pt x="0" y="649724"/>
                  </a:cubicBezTo>
                  <a:cubicBezTo>
                    <a:pt x="4040" y="610377"/>
                    <a:pt x="18742" y="577487"/>
                    <a:pt x="44084" y="551042"/>
                  </a:cubicBezTo>
                  <a:lnTo>
                    <a:pt x="61293" y="565280"/>
                  </a:lnTo>
                  <a:cubicBezTo>
                    <a:pt x="61293" y="565280"/>
                    <a:pt x="110104" y="440160"/>
                    <a:pt x="149366" y="367682"/>
                  </a:cubicBezTo>
                  <a:cubicBezTo>
                    <a:pt x="183372" y="304972"/>
                    <a:pt x="278470" y="353805"/>
                    <a:pt x="238882" y="445510"/>
                  </a:cubicBezTo>
                  <a:close/>
                  <a:moveTo>
                    <a:pt x="351287" y="211360"/>
                  </a:moveTo>
                  <a:lnTo>
                    <a:pt x="351287" y="264736"/>
                  </a:lnTo>
                  <a:lnTo>
                    <a:pt x="390485" y="233177"/>
                  </a:lnTo>
                  <a:cubicBezTo>
                    <a:pt x="390485" y="233177"/>
                    <a:pt x="402533" y="182034"/>
                    <a:pt x="412331" y="144052"/>
                  </a:cubicBezTo>
                  <a:cubicBezTo>
                    <a:pt x="418476" y="120234"/>
                    <a:pt x="433448" y="39624"/>
                    <a:pt x="373177" y="43398"/>
                  </a:cubicBezTo>
                  <a:cubicBezTo>
                    <a:pt x="323807" y="-43632"/>
                    <a:pt x="180023" y="10233"/>
                    <a:pt x="178877" y="116559"/>
                  </a:cubicBezTo>
                  <a:cubicBezTo>
                    <a:pt x="177499" y="244443"/>
                    <a:pt x="178623" y="294234"/>
                    <a:pt x="178623" y="294234"/>
                  </a:cubicBezTo>
                  <a:cubicBezTo>
                    <a:pt x="259930" y="298901"/>
                    <a:pt x="305696" y="287145"/>
                    <a:pt x="351287" y="21136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B6201B69-E3A3-49AC-8EC9-D608F82F55FB}"/>
                </a:ext>
              </a:extLst>
            </p:cNvPr>
            <p:cNvSpPr/>
            <p:nvPr/>
          </p:nvSpPr>
          <p:spPr>
            <a:xfrm>
              <a:off x="4321350" y="4635859"/>
              <a:ext cx="162410" cy="206566"/>
            </a:xfrm>
            <a:custGeom>
              <a:avLst/>
              <a:gdLst>
                <a:gd name="connsiteX0" fmla="*/ 162410 w 162410"/>
                <a:gd name="connsiteY0" fmla="*/ 149898 h 206566"/>
                <a:gd name="connsiteX1" fmla="*/ 124681 w 162410"/>
                <a:gd name="connsiteY1" fmla="*/ 81589 h 206566"/>
                <a:gd name="connsiteX2" fmla="*/ 124308 w 162410"/>
                <a:gd name="connsiteY2" fmla="*/ 1447 h 206566"/>
                <a:gd name="connsiteX3" fmla="*/ 43989 w 162410"/>
                <a:gd name="connsiteY3" fmla="*/ 0 h 206566"/>
                <a:gd name="connsiteX4" fmla="*/ 43101 w 162410"/>
                <a:gd name="connsiteY4" fmla="*/ 90671 h 206566"/>
                <a:gd name="connsiteX5" fmla="*/ 0 w 162410"/>
                <a:gd name="connsiteY5" fmla="*/ 154033 h 206566"/>
                <a:gd name="connsiteX6" fmla="*/ 80143 w 162410"/>
                <a:gd name="connsiteY6" fmla="*/ 206443 h 206566"/>
                <a:gd name="connsiteX7" fmla="*/ 162410 w 162410"/>
                <a:gd name="connsiteY7" fmla="*/ 149898 h 20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10" h="206566">
                  <a:moveTo>
                    <a:pt x="162410" y="149898"/>
                  </a:moveTo>
                  <a:cubicBezTo>
                    <a:pt x="162410" y="149898"/>
                    <a:pt x="125948" y="141337"/>
                    <a:pt x="124681" y="81589"/>
                  </a:cubicBezTo>
                  <a:cubicBezTo>
                    <a:pt x="123419" y="21842"/>
                    <a:pt x="124308" y="1447"/>
                    <a:pt x="124308" y="1447"/>
                  </a:cubicBezTo>
                  <a:lnTo>
                    <a:pt x="43989" y="0"/>
                  </a:lnTo>
                  <a:cubicBezTo>
                    <a:pt x="43989" y="0"/>
                    <a:pt x="43113" y="66587"/>
                    <a:pt x="43101" y="90671"/>
                  </a:cubicBezTo>
                  <a:cubicBezTo>
                    <a:pt x="43066" y="149233"/>
                    <a:pt x="0" y="154033"/>
                    <a:pt x="0" y="154033"/>
                  </a:cubicBezTo>
                  <a:cubicBezTo>
                    <a:pt x="0" y="154033"/>
                    <a:pt x="7364" y="202346"/>
                    <a:pt x="80143" y="206443"/>
                  </a:cubicBezTo>
                  <a:cubicBezTo>
                    <a:pt x="136966" y="209641"/>
                    <a:pt x="162410" y="149898"/>
                    <a:pt x="162410" y="149898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D04E665-BCBC-4F2A-A200-C2274F47B76F}"/>
                </a:ext>
              </a:extLst>
            </p:cNvPr>
            <p:cNvSpPr/>
            <p:nvPr/>
          </p:nvSpPr>
          <p:spPr>
            <a:xfrm>
              <a:off x="4294330" y="4549572"/>
              <a:ext cx="194046" cy="183406"/>
            </a:xfrm>
            <a:custGeom>
              <a:avLst/>
              <a:gdLst>
                <a:gd name="connsiteX0" fmla="*/ 170053 w 194046"/>
                <a:gd name="connsiteY0" fmla="*/ 57901 h 183406"/>
                <a:gd name="connsiteX1" fmla="*/ 162818 w 194046"/>
                <a:gd name="connsiteY1" fmla="*/ 108893 h 183406"/>
                <a:gd name="connsiteX2" fmla="*/ 66145 w 194046"/>
                <a:gd name="connsiteY2" fmla="*/ 183407 h 183406"/>
                <a:gd name="connsiteX3" fmla="*/ 674 w 194046"/>
                <a:gd name="connsiteY3" fmla="*/ 79237 h 183406"/>
                <a:gd name="connsiteX4" fmla="*/ 0 w 194046"/>
                <a:gd name="connsiteY4" fmla="*/ 82 h 183406"/>
                <a:gd name="connsiteX5" fmla="*/ 171449 w 194046"/>
                <a:gd name="connsiteY5" fmla="*/ 0 h 183406"/>
                <a:gd name="connsiteX6" fmla="*/ 170053 w 194046"/>
                <a:gd name="connsiteY6" fmla="*/ 57901 h 18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46" h="183406">
                  <a:moveTo>
                    <a:pt x="170053" y="57901"/>
                  </a:moveTo>
                  <a:cubicBezTo>
                    <a:pt x="205880" y="56514"/>
                    <a:pt x="200036" y="108966"/>
                    <a:pt x="162818" y="108893"/>
                  </a:cubicBezTo>
                  <a:cubicBezTo>
                    <a:pt x="162818" y="108893"/>
                    <a:pt x="141199" y="183407"/>
                    <a:pt x="66145" y="183407"/>
                  </a:cubicBezTo>
                  <a:cubicBezTo>
                    <a:pt x="5191" y="183407"/>
                    <a:pt x="1224" y="96562"/>
                    <a:pt x="674" y="79237"/>
                  </a:cubicBezTo>
                  <a:cubicBezTo>
                    <a:pt x="77" y="60765"/>
                    <a:pt x="0" y="82"/>
                    <a:pt x="0" y="82"/>
                  </a:cubicBezTo>
                  <a:lnTo>
                    <a:pt x="171449" y="0"/>
                  </a:lnTo>
                  <a:lnTo>
                    <a:pt x="170053" y="57901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5C71C4-7BE3-4BD9-A681-8735CB010D07}"/>
                </a:ext>
              </a:extLst>
            </p:cNvPr>
            <p:cNvSpPr/>
            <p:nvPr/>
          </p:nvSpPr>
          <p:spPr>
            <a:xfrm>
              <a:off x="4290066" y="4516167"/>
              <a:ext cx="185180" cy="102437"/>
            </a:xfrm>
            <a:custGeom>
              <a:avLst/>
              <a:gdLst>
                <a:gd name="connsiteX0" fmla="*/ 177087 w 185180"/>
                <a:gd name="connsiteY0" fmla="*/ 90963 h 102437"/>
                <a:gd name="connsiteX1" fmla="*/ 160002 w 185180"/>
                <a:gd name="connsiteY1" fmla="*/ 102384 h 102437"/>
                <a:gd name="connsiteX2" fmla="*/ 45827 w 185180"/>
                <a:gd name="connsiteY2" fmla="*/ 58137 h 102437"/>
                <a:gd name="connsiteX3" fmla="*/ 0 w 185180"/>
                <a:gd name="connsiteY3" fmla="*/ 101311 h 102437"/>
                <a:gd name="connsiteX4" fmla="*/ 0 w 185180"/>
                <a:gd name="connsiteY4" fmla="*/ 17763 h 102437"/>
                <a:gd name="connsiteX5" fmla="*/ 185180 w 185180"/>
                <a:gd name="connsiteY5" fmla="*/ 0 h 102437"/>
                <a:gd name="connsiteX6" fmla="*/ 177087 w 185180"/>
                <a:gd name="connsiteY6" fmla="*/ 90963 h 1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80" h="102437">
                  <a:moveTo>
                    <a:pt x="177087" y="90963"/>
                  </a:moveTo>
                  <a:cubicBezTo>
                    <a:pt x="162239" y="93410"/>
                    <a:pt x="164042" y="103243"/>
                    <a:pt x="160002" y="102384"/>
                  </a:cubicBezTo>
                  <a:cubicBezTo>
                    <a:pt x="139499" y="98022"/>
                    <a:pt x="56510" y="103775"/>
                    <a:pt x="45827" y="58137"/>
                  </a:cubicBezTo>
                  <a:cubicBezTo>
                    <a:pt x="32530" y="86647"/>
                    <a:pt x="29279" y="93659"/>
                    <a:pt x="0" y="101311"/>
                  </a:cubicBezTo>
                  <a:lnTo>
                    <a:pt x="0" y="17763"/>
                  </a:lnTo>
                  <a:lnTo>
                    <a:pt x="185180" y="0"/>
                  </a:lnTo>
                  <a:cubicBezTo>
                    <a:pt x="185180" y="0"/>
                    <a:pt x="182308" y="90095"/>
                    <a:pt x="177087" y="90963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49291D8-D2E6-44F3-AF6F-FC8570D6B12B}"/>
                </a:ext>
              </a:extLst>
            </p:cNvPr>
            <p:cNvSpPr/>
            <p:nvPr/>
          </p:nvSpPr>
          <p:spPr>
            <a:xfrm>
              <a:off x="4239809" y="4779643"/>
              <a:ext cx="306369" cy="594356"/>
            </a:xfrm>
            <a:custGeom>
              <a:avLst/>
              <a:gdLst>
                <a:gd name="connsiteX0" fmla="*/ 235806 w 306369"/>
                <a:gd name="connsiteY0" fmla="*/ 0 h 594356"/>
                <a:gd name="connsiteX1" fmla="*/ 87900 w 306369"/>
                <a:gd name="connsiteY1" fmla="*/ 7866 h 594356"/>
                <a:gd name="connsiteX2" fmla="*/ 6839 w 306369"/>
                <a:gd name="connsiteY2" fmla="*/ 564368 h 594356"/>
                <a:gd name="connsiteX3" fmla="*/ 306369 w 306369"/>
                <a:gd name="connsiteY3" fmla="*/ 548610 h 594356"/>
                <a:gd name="connsiteX4" fmla="*/ 235806 w 306369"/>
                <a:gd name="connsiteY4" fmla="*/ 0 h 59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69" h="594356">
                  <a:moveTo>
                    <a:pt x="235806" y="0"/>
                  </a:moveTo>
                  <a:cubicBezTo>
                    <a:pt x="190048" y="28029"/>
                    <a:pt x="137145" y="38304"/>
                    <a:pt x="87900" y="7866"/>
                  </a:cubicBezTo>
                  <a:cubicBezTo>
                    <a:pt x="7535" y="166331"/>
                    <a:pt x="-12496" y="355401"/>
                    <a:pt x="6839" y="564368"/>
                  </a:cubicBezTo>
                  <a:cubicBezTo>
                    <a:pt x="124023" y="610766"/>
                    <a:pt x="222517" y="601642"/>
                    <a:pt x="306369" y="548610"/>
                  </a:cubicBezTo>
                  <a:lnTo>
                    <a:pt x="235806" y="0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B04FFEF-0C33-4A68-BA44-F2968B888C34}"/>
                </a:ext>
              </a:extLst>
            </p:cNvPr>
            <p:cNvSpPr/>
            <p:nvPr/>
          </p:nvSpPr>
          <p:spPr>
            <a:xfrm>
              <a:off x="3740830" y="5857082"/>
              <a:ext cx="234463" cy="170652"/>
            </a:xfrm>
            <a:custGeom>
              <a:avLst/>
              <a:gdLst>
                <a:gd name="connsiteX0" fmla="*/ 164531 w 234463"/>
                <a:gd name="connsiteY0" fmla="*/ 0 h 170652"/>
                <a:gd name="connsiteX1" fmla="*/ 102538 w 234463"/>
                <a:gd name="connsiteY1" fmla="*/ 104982 h 170652"/>
                <a:gd name="connsiteX2" fmla="*/ 489 w 234463"/>
                <a:gd name="connsiteY2" fmla="*/ 153913 h 170652"/>
                <a:gd name="connsiteX3" fmla="*/ 185274 w 234463"/>
                <a:gd name="connsiteY3" fmla="*/ 157833 h 170652"/>
                <a:gd name="connsiteX4" fmla="*/ 234463 w 234463"/>
                <a:gd name="connsiteY4" fmla="*/ 16780 h 170652"/>
                <a:gd name="connsiteX5" fmla="*/ 164531 w 234463"/>
                <a:gd name="connsiteY5" fmla="*/ 0 h 1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63" h="170652">
                  <a:moveTo>
                    <a:pt x="164531" y="0"/>
                  </a:moveTo>
                  <a:cubicBezTo>
                    <a:pt x="164531" y="0"/>
                    <a:pt x="165502" y="76411"/>
                    <a:pt x="102538" y="104982"/>
                  </a:cubicBezTo>
                  <a:cubicBezTo>
                    <a:pt x="39614" y="133548"/>
                    <a:pt x="-5217" y="131826"/>
                    <a:pt x="489" y="153913"/>
                  </a:cubicBezTo>
                  <a:cubicBezTo>
                    <a:pt x="6196" y="175996"/>
                    <a:pt x="169976" y="175103"/>
                    <a:pt x="185274" y="157833"/>
                  </a:cubicBezTo>
                  <a:cubicBezTo>
                    <a:pt x="198310" y="143140"/>
                    <a:pt x="226657" y="6320"/>
                    <a:pt x="234463" y="16780"/>
                  </a:cubicBezTo>
                  <a:lnTo>
                    <a:pt x="164531" y="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5047F1E-7DD1-4874-AF21-12E9D3111AAF}"/>
                </a:ext>
              </a:extLst>
            </p:cNvPr>
            <p:cNvSpPr/>
            <p:nvPr/>
          </p:nvSpPr>
          <p:spPr>
            <a:xfrm>
              <a:off x="3704280" y="5258661"/>
              <a:ext cx="882816" cy="795155"/>
            </a:xfrm>
            <a:custGeom>
              <a:avLst/>
              <a:gdLst>
                <a:gd name="connsiteX0" fmla="*/ 246809 w 882816"/>
                <a:gd name="connsiteY0" fmla="*/ 706332 h 795155"/>
                <a:gd name="connsiteX1" fmla="*/ 202833 w 882816"/>
                <a:gd name="connsiteY1" fmla="*/ 728294 h 795155"/>
                <a:gd name="connsiteX2" fmla="*/ 180797 w 882816"/>
                <a:gd name="connsiteY2" fmla="*/ 673575 h 795155"/>
                <a:gd name="connsiteX3" fmla="*/ 90148 w 882816"/>
                <a:gd name="connsiteY3" fmla="*/ 712150 h 795155"/>
                <a:gd name="connsiteX4" fmla="*/ 3736 w 882816"/>
                <a:gd name="connsiteY4" fmla="*/ 745242 h 795155"/>
                <a:gd name="connsiteX5" fmla="*/ 3736 w 882816"/>
                <a:gd name="connsiteY5" fmla="*/ 763915 h 795155"/>
                <a:gd name="connsiteX6" fmla="*/ 69770 w 882816"/>
                <a:gd name="connsiteY6" fmla="*/ 788729 h 795155"/>
                <a:gd name="connsiteX7" fmla="*/ 224417 w 882816"/>
                <a:gd name="connsiteY7" fmla="*/ 787707 h 795155"/>
                <a:gd name="connsiteX8" fmla="*/ 246809 w 882816"/>
                <a:gd name="connsiteY8" fmla="*/ 706332 h 795155"/>
                <a:gd name="connsiteX9" fmla="*/ 854780 w 882816"/>
                <a:gd name="connsiteY9" fmla="*/ 0 h 795155"/>
                <a:gd name="connsiteX10" fmla="*/ 821834 w 882816"/>
                <a:gd name="connsiteY10" fmla="*/ 230608 h 795155"/>
                <a:gd name="connsiteX11" fmla="*/ 380657 w 882816"/>
                <a:gd name="connsiteY11" fmla="*/ 220191 h 795155"/>
                <a:gd name="connsiteX12" fmla="*/ 380657 w 882816"/>
                <a:gd name="connsiteY12" fmla="*/ 310201 h 795155"/>
                <a:gd name="connsiteX13" fmla="*/ 276290 w 882816"/>
                <a:gd name="connsiteY13" fmla="*/ 628869 h 795155"/>
                <a:gd name="connsiteX14" fmla="*/ 188161 w 882816"/>
                <a:gd name="connsiteY14" fmla="*/ 610041 h 795155"/>
                <a:gd name="connsiteX15" fmla="*/ 245164 w 882816"/>
                <a:gd name="connsiteY15" fmla="*/ 177069 h 795155"/>
                <a:gd name="connsiteX16" fmla="*/ 347476 w 882816"/>
                <a:gd name="connsiteY16" fmla="*/ 84767 h 795155"/>
                <a:gd name="connsiteX17" fmla="*/ 572810 w 882816"/>
                <a:gd name="connsiteY17" fmla="*/ 34457 h 795155"/>
                <a:gd name="connsiteX18" fmla="*/ 854780 w 882816"/>
                <a:gd name="connsiteY18" fmla="*/ 0 h 7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2816" h="795155">
                  <a:moveTo>
                    <a:pt x="246809" y="706332"/>
                  </a:moveTo>
                  <a:cubicBezTo>
                    <a:pt x="237157" y="699389"/>
                    <a:pt x="229046" y="739428"/>
                    <a:pt x="202833" y="728294"/>
                  </a:cubicBezTo>
                  <a:cubicBezTo>
                    <a:pt x="176624" y="717165"/>
                    <a:pt x="197294" y="680363"/>
                    <a:pt x="180797" y="673575"/>
                  </a:cubicBezTo>
                  <a:cubicBezTo>
                    <a:pt x="164305" y="666786"/>
                    <a:pt x="132454" y="703279"/>
                    <a:pt x="90148" y="712150"/>
                  </a:cubicBezTo>
                  <a:cubicBezTo>
                    <a:pt x="47846" y="721012"/>
                    <a:pt x="13500" y="728775"/>
                    <a:pt x="3736" y="745242"/>
                  </a:cubicBezTo>
                  <a:cubicBezTo>
                    <a:pt x="-4671" y="759394"/>
                    <a:pt x="3736" y="763915"/>
                    <a:pt x="3736" y="763915"/>
                  </a:cubicBezTo>
                  <a:cubicBezTo>
                    <a:pt x="3736" y="763915"/>
                    <a:pt x="44463" y="784250"/>
                    <a:pt x="69770" y="788729"/>
                  </a:cubicBezTo>
                  <a:cubicBezTo>
                    <a:pt x="106528" y="795229"/>
                    <a:pt x="212777" y="799562"/>
                    <a:pt x="224417" y="787707"/>
                  </a:cubicBezTo>
                  <a:cubicBezTo>
                    <a:pt x="231566" y="780433"/>
                    <a:pt x="251631" y="709810"/>
                    <a:pt x="246809" y="706332"/>
                  </a:cubicBezTo>
                  <a:close/>
                  <a:moveTo>
                    <a:pt x="854780" y="0"/>
                  </a:moveTo>
                  <a:cubicBezTo>
                    <a:pt x="854780" y="0"/>
                    <a:pt x="936060" y="171663"/>
                    <a:pt x="821834" y="230608"/>
                  </a:cubicBezTo>
                  <a:cubicBezTo>
                    <a:pt x="711365" y="287611"/>
                    <a:pt x="380657" y="220191"/>
                    <a:pt x="380657" y="220191"/>
                  </a:cubicBezTo>
                  <a:cubicBezTo>
                    <a:pt x="380657" y="220191"/>
                    <a:pt x="386566" y="267766"/>
                    <a:pt x="380657" y="310201"/>
                  </a:cubicBezTo>
                  <a:cubicBezTo>
                    <a:pt x="365222" y="421026"/>
                    <a:pt x="291820" y="605670"/>
                    <a:pt x="276290" y="628869"/>
                  </a:cubicBezTo>
                  <a:cubicBezTo>
                    <a:pt x="254812" y="660956"/>
                    <a:pt x="189393" y="636756"/>
                    <a:pt x="188161" y="610041"/>
                  </a:cubicBezTo>
                  <a:cubicBezTo>
                    <a:pt x="186929" y="583329"/>
                    <a:pt x="237479" y="242132"/>
                    <a:pt x="245164" y="177069"/>
                  </a:cubicBezTo>
                  <a:cubicBezTo>
                    <a:pt x="252812" y="112002"/>
                    <a:pt x="276955" y="102552"/>
                    <a:pt x="347476" y="84767"/>
                  </a:cubicBezTo>
                  <a:cubicBezTo>
                    <a:pt x="363676" y="80679"/>
                    <a:pt x="555258" y="33066"/>
                    <a:pt x="572810" y="34457"/>
                  </a:cubicBezTo>
                  <a:cubicBezTo>
                    <a:pt x="723610" y="46381"/>
                    <a:pt x="854780" y="0"/>
                    <a:pt x="854780" y="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EC826A5-DF3B-4AEC-83A9-B7F9531E3A21}"/>
                </a:ext>
              </a:extLst>
            </p:cNvPr>
            <p:cNvSpPr/>
            <p:nvPr/>
          </p:nvSpPr>
          <p:spPr>
            <a:xfrm>
              <a:off x="4216030" y="4779613"/>
              <a:ext cx="385347" cy="546183"/>
            </a:xfrm>
            <a:custGeom>
              <a:avLst/>
              <a:gdLst>
                <a:gd name="connsiteX0" fmla="*/ 257585 w 385347"/>
                <a:gd name="connsiteY0" fmla="*/ 159 h 546183"/>
                <a:gd name="connsiteX1" fmla="*/ 373043 w 385347"/>
                <a:gd name="connsiteY1" fmla="*/ 539151 h 546183"/>
                <a:gd name="connsiteX2" fmla="*/ 379492 w 385347"/>
                <a:gd name="connsiteY2" fmla="*/ 83827 h 546183"/>
                <a:gd name="connsiteX3" fmla="*/ 257585 w 385347"/>
                <a:gd name="connsiteY3" fmla="*/ 159 h 546183"/>
                <a:gd name="connsiteX4" fmla="*/ 115690 w 385347"/>
                <a:gd name="connsiteY4" fmla="*/ 6158 h 546183"/>
                <a:gd name="connsiteX5" fmla="*/ 59897 w 385347"/>
                <a:gd name="connsiteY5" fmla="*/ 242081 h 546183"/>
                <a:gd name="connsiteX6" fmla="*/ 54496 w 385347"/>
                <a:gd name="connsiteY6" fmla="*/ 513750 h 546183"/>
                <a:gd name="connsiteX7" fmla="*/ 18754 w 385347"/>
                <a:gd name="connsiteY7" fmla="*/ 520774 h 546183"/>
                <a:gd name="connsiteX8" fmla="*/ 1747 w 385347"/>
                <a:gd name="connsiteY8" fmla="*/ 201664 h 546183"/>
                <a:gd name="connsiteX9" fmla="*/ 44723 w 385347"/>
                <a:gd name="connsiteY9" fmla="*/ 49052 h 546183"/>
                <a:gd name="connsiteX10" fmla="*/ 115690 w 385347"/>
                <a:gd name="connsiteY10" fmla="*/ 6158 h 5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347" h="546183">
                  <a:moveTo>
                    <a:pt x="257585" y="159"/>
                  </a:moveTo>
                  <a:cubicBezTo>
                    <a:pt x="181800" y="248418"/>
                    <a:pt x="136351" y="600384"/>
                    <a:pt x="373043" y="539151"/>
                  </a:cubicBezTo>
                  <a:cubicBezTo>
                    <a:pt x="247310" y="307659"/>
                    <a:pt x="418235" y="203467"/>
                    <a:pt x="379492" y="83827"/>
                  </a:cubicBezTo>
                  <a:cubicBezTo>
                    <a:pt x="366246" y="42925"/>
                    <a:pt x="258576" y="-3052"/>
                    <a:pt x="257585" y="159"/>
                  </a:cubicBezTo>
                  <a:close/>
                  <a:moveTo>
                    <a:pt x="115690" y="6158"/>
                  </a:moveTo>
                  <a:cubicBezTo>
                    <a:pt x="86771" y="78696"/>
                    <a:pt x="72868" y="135609"/>
                    <a:pt x="59897" y="242081"/>
                  </a:cubicBezTo>
                  <a:cubicBezTo>
                    <a:pt x="49081" y="330759"/>
                    <a:pt x="54496" y="513750"/>
                    <a:pt x="54496" y="513750"/>
                  </a:cubicBezTo>
                  <a:lnTo>
                    <a:pt x="18754" y="520774"/>
                  </a:lnTo>
                  <a:cubicBezTo>
                    <a:pt x="18754" y="520774"/>
                    <a:pt x="-6793" y="238066"/>
                    <a:pt x="1747" y="201664"/>
                  </a:cubicBezTo>
                  <a:cubicBezTo>
                    <a:pt x="16084" y="140581"/>
                    <a:pt x="25796" y="104892"/>
                    <a:pt x="44723" y="49052"/>
                  </a:cubicBezTo>
                  <a:cubicBezTo>
                    <a:pt x="55148" y="18403"/>
                    <a:pt x="115690" y="6158"/>
                    <a:pt x="115690" y="6158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32F9A7D-10A9-444A-AD99-34E1A4761E06}"/>
                </a:ext>
              </a:extLst>
            </p:cNvPr>
            <p:cNvSpPr/>
            <p:nvPr/>
          </p:nvSpPr>
          <p:spPr>
            <a:xfrm>
              <a:off x="4290793" y="5002803"/>
              <a:ext cx="339834" cy="201846"/>
            </a:xfrm>
            <a:custGeom>
              <a:avLst/>
              <a:gdLst>
                <a:gd name="connsiteX0" fmla="*/ 166909 w 339834"/>
                <a:gd name="connsiteY0" fmla="*/ 58805 h 201846"/>
                <a:gd name="connsiteX1" fmla="*/ 104087 w 339834"/>
                <a:gd name="connsiteY1" fmla="*/ 6662 h 201846"/>
                <a:gd name="connsiteX2" fmla="*/ 3 w 339834"/>
                <a:gd name="connsiteY2" fmla="*/ 6980 h 201846"/>
                <a:gd name="connsiteX3" fmla="*/ 62910 w 339834"/>
                <a:gd name="connsiteY3" fmla="*/ 25808 h 201846"/>
                <a:gd name="connsiteX4" fmla="*/ 95414 w 339834"/>
                <a:gd name="connsiteY4" fmla="*/ 87483 h 201846"/>
                <a:gd name="connsiteX5" fmla="*/ 156479 w 339834"/>
                <a:gd name="connsiteY5" fmla="*/ 107105 h 201846"/>
                <a:gd name="connsiteX6" fmla="*/ 339835 w 339834"/>
                <a:gd name="connsiteY6" fmla="*/ 201846 h 201846"/>
                <a:gd name="connsiteX7" fmla="*/ 320298 w 339834"/>
                <a:gd name="connsiteY7" fmla="*/ 107114 h 201846"/>
                <a:gd name="connsiteX8" fmla="*/ 166909 w 339834"/>
                <a:gd name="connsiteY8" fmla="*/ 58805 h 20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834" h="201846">
                  <a:moveTo>
                    <a:pt x="166909" y="58805"/>
                  </a:moveTo>
                  <a:cubicBezTo>
                    <a:pt x="166909" y="58805"/>
                    <a:pt x="120245" y="12085"/>
                    <a:pt x="104087" y="6662"/>
                  </a:cubicBezTo>
                  <a:cubicBezTo>
                    <a:pt x="87926" y="1239"/>
                    <a:pt x="-594" y="-5275"/>
                    <a:pt x="3" y="6980"/>
                  </a:cubicBezTo>
                  <a:cubicBezTo>
                    <a:pt x="681" y="20106"/>
                    <a:pt x="57646" y="19350"/>
                    <a:pt x="62910" y="25808"/>
                  </a:cubicBezTo>
                  <a:cubicBezTo>
                    <a:pt x="68179" y="32261"/>
                    <a:pt x="75504" y="82524"/>
                    <a:pt x="95414" y="87483"/>
                  </a:cubicBezTo>
                  <a:cubicBezTo>
                    <a:pt x="115285" y="92438"/>
                    <a:pt x="156479" y="107105"/>
                    <a:pt x="156479" y="107105"/>
                  </a:cubicBezTo>
                  <a:lnTo>
                    <a:pt x="339835" y="201846"/>
                  </a:lnTo>
                  <a:lnTo>
                    <a:pt x="320298" y="107114"/>
                  </a:lnTo>
                  <a:lnTo>
                    <a:pt x="166909" y="58805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8241174D-65F8-45B5-9B5D-4D95ED9B20FC}"/>
                </a:ext>
              </a:extLst>
            </p:cNvPr>
            <p:cNvSpPr/>
            <p:nvPr/>
          </p:nvSpPr>
          <p:spPr>
            <a:xfrm>
              <a:off x="4494164" y="4834179"/>
              <a:ext cx="231774" cy="379173"/>
            </a:xfrm>
            <a:custGeom>
              <a:avLst/>
              <a:gdLst>
                <a:gd name="connsiteX0" fmla="*/ 103982 w 231774"/>
                <a:gd name="connsiteY0" fmla="*/ 29604 h 379173"/>
                <a:gd name="connsiteX1" fmla="*/ 225314 w 231774"/>
                <a:gd name="connsiteY1" fmla="*/ 274283 h 379173"/>
                <a:gd name="connsiteX2" fmla="*/ 145004 w 231774"/>
                <a:gd name="connsiteY2" fmla="*/ 377410 h 379173"/>
                <a:gd name="connsiteX3" fmla="*/ 119937 w 231774"/>
                <a:gd name="connsiteY3" fmla="*/ 369728 h 379173"/>
                <a:gd name="connsiteX4" fmla="*/ 96296 w 231774"/>
                <a:gd name="connsiteY4" fmla="*/ 263763 h 379173"/>
                <a:gd name="connsiteX5" fmla="*/ 106661 w 231774"/>
                <a:gd name="connsiteY5" fmla="*/ 268138 h 379173"/>
                <a:gd name="connsiteX6" fmla="*/ 7549 w 231774"/>
                <a:gd name="connsiteY6" fmla="*/ 89086 h 379173"/>
                <a:gd name="connsiteX7" fmla="*/ 103982 w 231774"/>
                <a:gd name="connsiteY7" fmla="*/ 29604 h 37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74" h="379173">
                  <a:moveTo>
                    <a:pt x="103982" y="29604"/>
                  </a:moveTo>
                  <a:cubicBezTo>
                    <a:pt x="159599" y="108098"/>
                    <a:pt x="207087" y="227670"/>
                    <a:pt x="225314" y="274283"/>
                  </a:cubicBezTo>
                  <a:cubicBezTo>
                    <a:pt x="243541" y="320900"/>
                    <a:pt x="225155" y="391214"/>
                    <a:pt x="145004" y="377410"/>
                  </a:cubicBezTo>
                  <a:cubicBezTo>
                    <a:pt x="135459" y="375765"/>
                    <a:pt x="119937" y="369728"/>
                    <a:pt x="119937" y="369728"/>
                  </a:cubicBezTo>
                  <a:cubicBezTo>
                    <a:pt x="90469" y="329328"/>
                    <a:pt x="85300" y="294644"/>
                    <a:pt x="96296" y="263763"/>
                  </a:cubicBezTo>
                  <a:lnTo>
                    <a:pt x="106661" y="268138"/>
                  </a:lnTo>
                  <a:cubicBezTo>
                    <a:pt x="106661" y="268138"/>
                    <a:pt x="27004" y="126939"/>
                    <a:pt x="7549" y="89086"/>
                  </a:cubicBezTo>
                  <a:cubicBezTo>
                    <a:pt x="-24942" y="25873"/>
                    <a:pt x="54990" y="-39559"/>
                    <a:pt x="103982" y="29604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D98C2904-1CAD-4FAF-8449-E09054D7BDC7}"/>
                </a:ext>
              </a:extLst>
            </p:cNvPr>
            <p:cNvSpPr/>
            <p:nvPr/>
          </p:nvSpPr>
          <p:spPr>
            <a:xfrm>
              <a:off x="3111916" y="5275196"/>
              <a:ext cx="1285203" cy="767787"/>
            </a:xfrm>
            <a:custGeom>
              <a:avLst/>
              <a:gdLst>
                <a:gd name="connsiteX0" fmla="*/ 1255862 w 1285203"/>
                <a:gd name="connsiteY0" fmla="*/ 767788 h 767787"/>
                <a:gd name="connsiteX1" fmla="*/ 1227236 w 1285203"/>
                <a:gd name="connsiteY1" fmla="*/ 744842 h 767787"/>
                <a:gd name="connsiteX2" fmla="*/ 1069154 w 1285203"/>
                <a:gd name="connsiteY2" fmla="*/ 35741 h 767787"/>
                <a:gd name="connsiteX3" fmla="*/ 1097802 w 1285203"/>
                <a:gd name="connsiteY3" fmla="*/ 0 h 767787"/>
                <a:gd name="connsiteX4" fmla="*/ 1126449 w 1285203"/>
                <a:gd name="connsiteY4" fmla="*/ 22967 h 767787"/>
                <a:gd name="connsiteX5" fmla="*/ 1284489 w 1285203"/>
                <a:gd name="connsiteY5" fmla="*/ 732081 h 767787"/>
                <a:gd name="connsiteX6" fmla="*/ 1255862 w 1285203"/>
                <a:gd name="connsiteY6" fmla="*/ 767788 h 767787"/>
                <a:gd name="connsiteX7" fmla="*/ 29341 w 1285203"/>
                <a:gd name="connsiteY7" fmla="*/ 767788 h 767787"/>
                <a:gd name="connsiteX8" fmla="*/ 57963 w 1285203"/>
                <a:gd name="connsiteY8" fmla="*/ 744842 h 767787"/>
                <a:gd name="connsiteX9" fmla="*/ 216058 w 1285203"/>
                <a:gd name="connsiteY9" fmla="*/ 35707 h 767787"/>
                <a:gd name="connsiteX10" fmla="*/ 187432 w 1285203"/>
                <a:gd name="connsiteY10" fmla="*/ 0 h 767787"/>
                <a:gd name="connsiteX11" fmla="*/ 158810 w 1285203"/>
                <a:gd name="connsiteY11" fmla="*/ 22946 h 767787"/>
                <a:gd name="connsiteX12" fmla="*/ 714 w 1285203"/>
                <a:gd name="connsiteY12" fmla="*/ 732081 h 767787"/>
                <a:gd name="connsiteX13" fmla="*/ 29341 w 1285203"/>
                <a:gd name="connsiteY13" fmla="*/ 767788 h 76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203" h="767787">
                  <a:moveTo>
                    <a:pt x="1255862" y="767788"/>
                  </a:moveTo>
                  <a:cubicBezTo>
                    <a:pt x="1242122" y="767788"/>
                    <a:pt x="1230225" y="758252"/>
                    <a:pt x="1227236" y="744842"/>
                  </a:cubicBezTo>
                  <a:lnTo>
                    <a:pt x="1069154" y="35741"/>
                  </a:lnTo>
                  <a:cubicBezTo>
                    <a:pt x="1065066" y="17403"/>
                    <a:pt x="1079016" y="0"/>
                    <a:pt x="1097802" y="0"/>
                  </a:cubicBezTo>
                  <a:cubicBezTo>
                    <a:pt x="1111550" y="0"/>
                    <a:pt x="1123461" y="9545"/>
                    <a:pt x="1126449" y="22967"/>
                  </a:cubicBezTo>
                  <a:lnTo>
                    <a:pt x="1284489" y="732081"/>
                  </a:lnTo>
                  <a:cubicBezTo>
                    <a:pt x="1288572" y="750403"/>
                    <a:pt x="1274634" y="767788"/>
                    <a:pt x="1255862" y="767788"/>
                  </a:cubicBezTo>
                  <a:close/>
                  <a:moveTo>
                    <a:pt x="29341" y="767788"/>
                  </a:moveTo>
                  <a:cubicBezTo>
                    <a:pt x="43076" y="767788"/>
                    <a:pt x="54974" y="758252"/>
                    <a:pt x="57963" y="744842"/>
                  </a:cubicBezTo>
                  <a:lnTo>
                    <a:pt x="216058" y="35707"/>
                  </a:lnTo>
                  <a:cubicBezTo>
                    <a:pt x="220141" y="17390"/>
                    <a:pt x="206204" y="0"/>
                    <a:pt x="187432" y="0"/>
                  </a:cubicBezTo>
                  <a:cubicBezTo>
                    <a:pt x="173696" y="0"/>
                    <a:pt x="161798" y="9536"/>
                    <a:pt x="158810" y="22946"/>
                  </a:cubicBezTo>
                  <a:lnTo>
                    <a:pt x="714" y="732081"/>
                  </a:lnTo>
                  <a:cubicBezTo>
                    <a:pt x="-3369" y="750403"/>
                    <a:pt x="10569" y="767788"/>
                    <a:pt x="29341" y="767788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E1F56EF-FE6E-45BB-8A19-5CC4419904E0}"/>
                </a:ext>
              </a:extLst>
            </p:cNvPr>
            <p:cNvSpPr/>
            <p:nvPr/>
          </p:nvSpPr>
          <p:spPr>
            <a:xfrm>
              <a:off x="3137049" y="5222048"/>
              <a:ext cx="1245834" cy="120168"/>
            </a:xfrm>
            <a:custGeom>
              <a:avLst/>
              <a:gdLst>
                <a:gd name="connsiteX0" fmla="*/ 0 w 1245834"/>
                <a:gd name="connsiteY0" fmla="*/ 54457 h 120168"/>
                <a:gd name="connsiteX1" fmla="*/ 0 w 1245834"/>
                <a:gd name="connsiteY1" fmla="*/ 27789 h 120168"/>
                <a:gd name="connsiteX2" fmla="*/ 17428 w 1245834"/>
                <a:gd name="connsiteY2" fmla="*/ 0 h 120168"/>
                <a:gd name="connsiteX3" fmla="*/ 1228407 w 1245834"/>
                <a:gd name="connsiteY3" fmla="*/ 0 h 120168"/>
                <a:gd name="connsiteX4" fmla="*/ 1245835 w 1245834"/>
                <a:gd name="connsiteY4" fmla="*/ 27789 h 120168"/>
                <a:gd name="connsiteX5" fmla="*/ 1245835 w 1245834"/>
                <a:gd name="connsiteY5" fmla="*/ 54457 h 120168"/>
                <a:gd name="connsiteX6" fmla="*/ 1228407 w 1245834"/>
                <a:gd name="connsiteY6" fmla="*/ 82246 h 120168"/>
                <a:gd name="connsiteX7" fmla="*/ 1189930 w 1245834"/>
                <a:gd name="connsiteY7" fmla="*/ 82246 h 120168"/>
                <a:gd name="connsiteX8" fmla="*/ 1160802 w 1245834"/>
                <a:gd name="connsiteY8" fmla="*/ 111375 h 120168"/>
                <a:gd name="connsiteX9" fmla="*/ 1151965 w 1245834"/>
                <a:gd name="connsiteY9" fmla="*/ 120169 h 120168"/>
                <a:gd name="connsiteX10" fmla="*/ 1151944 w 1245834"/>
                <a:gd name="connsiteY10" fmla="*/ 120169 h 120168"/>
                <a:gd name="connsiteX11" fmla="*/ 61916 w 1245834"/>
                <a:gd name="connsiteY11" fmla="*/ 120169 h 120168"/>
                <a:gd name="connsiteX12" fmla="*/ 53109 w 1245834"/>
                <a:gd name="connsiteY12" fmla="*/ 111375 h 120168"/>
                <a:gd name="connsiteX13" fmla="*/ 23980 w 1245834"/>
                <a:gd name="connsiteY13" fmla="*/ 82246 h 120168"/>
                <a:gd name="connsiteX14" fmla="*/ 23976 w 1245834"/>
                <a:gd name="connsiteY14" fmla="*/ 82246 h 120168"/>
                <a:gd name="connsiteX15" fmla="*/ 17428 w 1245834"/>
                <a:gd name="connsiteY15" fmla="*/ 82246 h 120168"/>
                <a:gd name="connsiteX16" fmla="*/ 0 w 1245834"/>
                <a:gd name="connsiteY16" fmla="*/ 54457 h 1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5834" h="120168">
                  <a:moveTo>
                    <a:pt x="0" y="54457"/>
                  </a:moveTo>
                  <a:lnTo>
                    <a:pt x="0" y="27789"/>
                  </a:lnTo>
                  <a:cubicBezTo>
                    <a:pt x="0" y="12482"/>
                    <a:pt x="7819" y="77"/>
                    <a:pt x="17428" y="0"/>
                  </a:cubicBezTo>
                  <a:lnTo>
                    <a:pt x="1228407" y="0"/>
                  </a:lnTo>
                  <a:cubicBezTo>
                    <a:pt x="1238067" y="0"/>
                    <a:pt x="1245835" y="12482"/>
                    <a:pt x="1245835" y="27789"/>
                  </a:cubicBezTo>
                  <a:lnTo>
                    <a:pt x="1245835" y="54457"/>
                  </a:lnTo>
                  <a:cubicBezTo>
                    <a:pt x="1245835" y="69837"/>
                    <a:pt x="1238016" y="82246"/>
                    <a:pt x="1228407" y="82246"/>
                  </a:cubicBezTo>
                  <a:lnTo>
                    <a:pt x="1189930" y="82246"/>
                  </a:lnTo>
                  <a:cubicBezTo>
                    <a:pt x="1173842" y="82246"/>
                    <a:pt x="1160802" y="95286"/>
                    <a:pt x="1160802" y="111375"/>
                  </a:cubicBezTo>
                  <a:cubicBezTo>
                    <a:pt x="1160789" y="116244"/>
                    <a:pt x="1156834" y="120182"/>
                    <a:pt x="1151965" y="120169"/>
                  </a:cubicBezTo>
                  <a:cubicBezTo>
                    <a:pt x="1151957" y="120169"/>
                    <a:pt x="1151952" y="120169"/>
                    <a:pt x="1151944" y="120169"/>
                  </a:cubicBezTo>
                  <a:lnTo>
                    <a:pt x="61916" y="120169"/>
                  </a:lnTo>
                  <a:cubicBezTo>
                    <a:pt x="57055" y="120173"/>
                    <a:pt x="53113" y="116236"/>
                    <a:pt x="53109" y="111375"/>
                  </a:cubicBezTo>
                  <a:cubicBezTo>
                    <a:pt x="53109" y="95286"/>
                    <a:pt x="40069" y="82246"/>
                    <a:pt x="23980" y="82246"/>
                  </a:cubicBezTo>
                  <a:cubicBezTo>
                    <a:pt x="23980" y="82246"/>
                    <a:pt x="23976" y="82246"/>
                    <a:pt x="23976" y="82246"/>
                  </a:cubicBezTo>
                  <a:lnTo>
                    <a:pt x="17428" y="82246"/>
                  </a:lnTo>
                  <a:cubicBezTo>
                    <a:pt x="7767" y="82246"/>
                    <a:pt x="0" y="69837"/>
                    <a:pt x="0" y="54457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0E2937E-C0D7-4C7F-ACE5-582F6FE8E659}"/>
                </a:ext>
              </a:extLst>
            </p:cNvPr>
            <p:cNvSpPr/>
            <p:nvPr/>
          </p:nvSpPr>
          <p:spPr>
            <a:xfrm>
              <a:off x="3128462" y="5213461"/>
              <a:ext cx="1263009" cy="137343"/>
            </a:xfrm>
            <a:custGeom>
              <a:avLst/>
              <a:gdLst>
                <a:gd name="connsiteX0" fmla="*/ 26016 w 1263009"/>
                <a:gd name="connsiteY0" fmla="*/ 8587 h 137343"/>
                <a:gd name="connsiteX1" fmla="*/ 25947 w 1263009"/>
                <a:gd name="connsiteY1" fmla="*/ 0 h 137343"/>
                <a:gd name="connsiteX2" fmla="*/ 26016 w 1263009"/>
                <a:gd name="connsiteY2" fmla="*/ 0 h 137343"/>
                <a:gd name="connsiteX3" fmla="*/ 26016 w 1263009"/>
                <a:gd name="connsiteY3" fmla="*/ 8587 h 137343"/>
                <a:gd name="connsiteX4" fmla="*/ 17175 w 1263009"/>
                <a:gd name="connsiteY4" fmla="*/ 36376 h 137343"/>
                <a:gd name="connsiteX5" fmla="*/ 17175 w 1263009"/>
                <a:gd name="connsiteY5" fmla="*/ 63045 h 137343"/>
                <a:gd name="connsiteX6" fmla="*/ 0 w 1263009"/>
                <a:gd name="connsiteY6" fmla="*/ 63045 h 137343"/>
                <a:gd name="connsiteX7" fmla="*/ 0 w 1263009"/>
                <a:gd name="connsiteY7" fmla="*/ 36376 h 137343"/>
                <a:gd name="connsiteX8" fmla="*/ 17175 w 1263009"/>
                <a:gd name="connsiteY8" fmla="*/ 36376 h 137343"/>
                <a:gd name="connsiteX9" fmla="*/ 26080 w 1263009"/>
                <a:gd name="connsiteY9" fmla="*/ 17175 h 137343"/>
                <a:gd name="connsiteX10" fmla="*/ 20971 w 1263009"/>
                <a:gd name="connsiteY10" fmla="*/ 21340 h 137343"/>
                <a:gd name="connsiteX11" fmla="*/ 17175 w 1263009"/>
                <a:gd name="connsiteY11" fmla="*/ 36376 h 137343"/>
                <a:gd name="connsiteX12" fmla="*/ 0 w 1263009"/>
                <a:gd name="connsiteY12" fmla="*/ 36376 h 137343"/>
                <a:gd name="connsiteX13" fmla="*/ 6428 w 1263009"/>
                <a:gd name="connsiteY13" fmla="*/ 12203 h 137343"/>
                <a:gd name="connsiteX14" fmla="*/ 25947 w 1263009"/>
                <a:gd name="connsiteY14" fmla="*/ 0 h 137343"/>
                <a:gd name="connsiteX15" fmla="*/ 26080 w 1263009"/>
                <a:gd name="connsiteY15" fmla="*/ 17175 h 137343"/>
                <a:gd name="connsiteX16" fmla="*/ 1236994 w 1263009"/>
                <a:gd name="connsiteY16" fmla="*/ 17175 h 137343"/>
                <a:gd name="connsiteX17" fmla="*/ 26016 w 1263009"/>
                <a:gd name="connsiteY17" fmla="*/ 17175 h 137343"/>
                <a:gd name="connsiteX18" fmla="*/ 26016 w 1263009"/>
                <a:gd name="connsiteY18" fmla="*/ 0 h 137343"/>
                <a:gd name="connsiteX19" fmla="*/ 1236994 w 1263009"/>
                <a:gd name="connsiteY19" fmla="*/ 0 h 137343"/>
                <a:gd name="connsiteX20" fmla="*/ 1236994 w 1263009"/>
                <a:gd name="connsiteY20" fmla="*/ 17175 h 137343"/>
                <a:gd name="connsiteX21" fmla="*/ 1245835 w 1263009"/>
                <a:gd name="connsiteY21" fmla="*/ 36376 h 137343"/>
                <a:gd name="connsiteX22" fmla="*/ 1242048 w 1263009"/>
                <a:gd name="connsiteY22" fmla="*/ 21297 h 137343"/>
                <a:gd name="connsiteX23" fmla="*/ 1236994 w 1263009"/>
                <a:gd name="connsiteY23" fmla="*/ 17175 h 137343"/>
                <a:gd name="connsiteX24" fmla="*/ 1236994 w 1263009"/>
                <a:gd name="connsiteY24" fmla="*/ 0 h 137343"/>
                <a:gd name="connsiteX25" fmla="*/ 1256608 w 1263009"/>
                <a:gd name="connsiteY25" fmla="*/ 12190 h 137343"/>
                <a:gd name="connsiteX26" fmla="*/ 1263010 w 1263009"/>
                <a:gd name="connsiteY26" fmla="*/ 36376 h 137343"/>
                <a:gd name="connsiteX27" fmla="*/ 1245835 w 1263009"/>
                <a:gd name="connsiteY27" fmla="*/ 36376 h 137343"/>
                <a:gd name="connsiteX28" fmla="*/ 1245835 w 1263009"/>
                <a:gd name="connsiteY28" fmla="*/ 63045 h 137343"/>
                <a:gd name="connsiteX29" fmla="*/ 1245835 w 1263009"/>
                <a:gd name="connsiteY29" fmla="*/ 36376 h 137343"/>
                <a:gd name="connsiteX30" fmla="*/ 1263010 w 1263009"/>
                <a:gd name="connsiteY30" fmla="*/ 36376 h 137343"/>
                <a:gd name="connsiteX31" fmla="*/ 1263010 w 1263009"/>
                <a:gd name="connsiteY31" fmla="*/ 63045 h 137343"/>
                <a:gd name="connsiteX32" fmla="*/ 1245835 w 1263009"/>
                <a:gd name="connsiteY32" fmla="*/ 63045 h 137343"/>
                <a:gd name="connsiteX33" fmla="*/ 1236994 w 1263009"/>
                <a:gd name="connsiteY33" fmla="*/ 82246 h 137343"/>
                <a:gd name="connsiteX34" fmla="*/ 1242039 w 1263009"/>
                <a:gd name="connsiteY34" fmla="*/ 78137 h 137343"/>
                <a:gd name="connsiteX35" fmla="*/ 1245835 w 1263009"/>
                <a:gd name="connsiteY35" fmla="*/ 63045 h 137343"/>
                <a:gd name="connsiteX36" fmla="*/ 1263010 w 1263009"/>
                <a:gd name="connsiteY36" fmla="*/ 63045 h 137343"/>
                <a:gd name="connsiteX37" fmla="*/ 1256582 w 1263009"/>
                <a:gd name="connsiteY37" fmla="*/ 87274 h 137343"/>
                <a:gd name="connsiteX38" fmla="*/ 1236994 w 1263009"/>
                <a:gd name="connsiteY38" fmla="*/ 99421 h 137343"/>
                <a:gd name="connsiteX39" fmla="*/ 1236994 w 1263009"/>
                <a:gd name="connsiteY39" fmla="*/ 82246 h 137343"/>
                <a:gd name="connsiteX40" fmla="*/ 1198518 w 1263009"/>
                <a:gd name="connsiteY40" fmla="*/ 82246 h 137343"/>
                <a:gd name="connsiteX41" fmla="*/ 1236994 w 1263009"/>
                <a:gd name="connsiteY41" fmla="*/ 82246 h 137343"/>
                <a:gd name="connsiteX42" fmla="*/ 1236994 w 1263009"/>
                <a:gd name="connsiteY42" fmla="*/ 99421 h 137343"/>
                <a:gd name="connsiteX43" fmla="*/ 1198518 w 1263009"/>
                <a:gd name="connsiteY43" fmla="*/ 99421 h 137343"/>
                <a:gd name="connsiteX44" fmla="*/ 1198518 w 1263009"/>
                <a:gd name="connsiteY44" fmla="*/ 82246 h 137343"/>
                <a:gd name="connsiteX45" fmla="*/ 1160531 w 1263009"/>
                <a:gd name="connsiteY45" fmla="*/ 120169 h 137343"/>
                <a:gd name="connsiteX46" fmla="*/ 1160664 w 1263009"/>
                <a:gd name="connsiteY46" fmla="*/ 120147 h 137343"/>
                <a:gd name="connsiteX47" fmla="*/ 1160746 w 1263009"/>
                <a:gd name="connsiteY47" fmla="*/ 120091 h 137343"/>
                <a:gd name="connsiteX48" fmla="*/ 1160789 w 1263009"/>
                <a:gd name="connsiteY48" fmla="*/ 120031 h 137343"/>
                <a:gd name="connsiteX49" fmla="*/ 1160802 w 1263009"/>
                <a:gd name="connsiteY49" fmla="*/ 119963 h 137343"/>
                <a:gd name="connsiteX50" fmla="*/ 1177977 w 1263009"/>
                <a:gd name="connsiteY50" fmla="*/ 119963 h 137343"/>
                <a:gd name="connsiteX51" fmla="*/ 1160531 w 1263009"/>
                <a:gd name="connsiteY51" fmla="*/ 137344 h 137343"/>
                <a:gd name="connsiteX52" fmla="*/ 1160531 w 1263009"/>
                <a:gd name="connsiteY52" fmla="*/ 120169 h 137343"/>
                <a:gd name="connsiteX53" fmla="*/ 70503 w 1263009"/>
                <a:gd name="connsiteY53" fmla="*/ 120169 h 137343"/>
                <a:gd name="connsiteX54" fmla="*/ 1160531 w 1263009"/>
                <a:gd name="connsiteY54" fmla="*/ 120169 h 137343"/>
                <a:gd name="connsiteX55" fmla="*/ 1160531 w 1263009"/>
                <a:gd name="connsiteY55" fmla="*/ 137344 h 137343"/>
                <a:gd name="connsiteX56" fmla="*/ 70503 w 1263009"/>
                <a:gd name="connsiteY56" fmla="*/ 137344 h 137343"/>
                <a:gd name="connsiteX57" fmla="*/ 70503 w 1263009"/>
                <a:gd name="connsiteY57" fmla="*/ 120169 h 137343"/>
                <a:gd name="connsiteX58" fmla="*/ 70284 w 1263009"/>
                <a:gd name="connsiteY58" fmla="*/ 119963 h 137343"/>
                <a:gd name="connsiteX59" fmla="*/ 70297 w 1263009"/>
                <a:gd name="connsiteY59" fmla="*/ 120036 h 137343"/>
                <a:gd name="connsiteX60" fmla="*/ 70344 w 1263009"/>
                <a:gd name="connsiteY60" fmla="*/ 120104 h 137343"/>
                <a:gd name="connsiteX61" fmla="*/ 70503 w 1263009"/>
                <a:gd name="connsiteY61" fmla="*/ 120169 h 137343"/>
                <a:gd name="connsiteX62" fmla="*/ 70503 w 1263009"/>
                <a:gd name="connsiteY62" fmla="*/ 137344 h 137343"/>
                <a:gd name="connsiteX63" fmla="*/ 53109 w 1263009"/>
                <a:gd name="connsiteY63" fmla="*/ 119963 h 137343"/>
                <a:gd name="connsiteX64" fmla="*/ 70284 w 1263009"/>
                <a:gd name="connsiteY64" fmla="*/ 119963 h 137343"/>
                <a:gd name="connsiteX65" fmla="*/ 26016 w 1263009"/>
                <a:gd name="connsiteY65" fmla="*/ 82246 h 137343"/>
                <a:gd name="connsiteX66" fmla="*/ 32564 w 1263009"/>
                <a:gd name="connsiteY66" fmla="*/ 82246 h 137343"/>
                <a:gd name="connsiteX67" fmla="*/ 32564 w 1263009"/>
                <a:gd name="connsiteY67" fmla="*/ 99421 h 137343"/>
                <a:gd name="connsiteX68" fmla="*/ 26016 w 1263009"/>
                <a:gd name="connsiteY68" fmla="*/ 99421 h 137343"/>
                <a:gd name="connsiteX69" fmla="*/ 26016 w 1263009"/>
                <a:gd name="connsiteY69" fmla="*/ 82246 h 137343"/>
                <a:gd name="connsiteX70" fmla="*/ 17175 w 1263009"/>
                <a:gd name="connsiteY70" fmla="*/ 63045 h 137343"/>
                <a:gd name="connsiteX71" fmla="*/ 20958 w 1263009"/>
                <a:gd name="connsiteY71" fmla="*/ 78146 h 137343"/>
                <a:gd name="connsiteX72" fmla="*/ 26016 w 1263009"/>
                <a:gd name="connsiteY72" fmla="*/ 82246 h 137343"/>
                <a:gd name="connsiteX73" fmla="*/ 26016 w 1263009"/>
                <a:gd name="connsiteY73" fmla="*/ 99421 h 137343"/>
                <a:gd name="connsiteX74" fmla="*/ 6402 w 1263009"/>
                <a:gd name="connsiteY74" fmla="*/ 87266 h 137343"/>
                <a:gd name="connsiteX75" fmla="*/ 0 w 1263009"/>
                <a:gd name="connsiteY75" fmla="*/ 63045 h 137343"/>
                <a:gd name="connsiteX76" fmla="*/ 17175 w 1263009"/>
                <a:gd name="connsiteY76" fmla="*/ 63045 h 137343"/>
                <a:gd name="connsiteX77" fmla="*/ 53109 w 1263009"/>
                <a:gd name="connsiteY77" fmla="*/ 119963 h 137343"/>
                <a:gd name="connsiteX78" fmla="*/ 32568 w 1263009"/>
                <a:gd name="connsiteY78" fmla="*/ 99421 h 137343"/>
                <a:gd name="connsiteX79" fmla="*/ 32564 w 1263009"/>
                <a:gd name="connsiteY79" fmla="*/ 99421 h 137343"/>
                <a:gd name="connsiteX80" fmla="*/ 32564 w 1263009"/>
                <a:gd name="connsiteY80" fmla="*/ 82246 h 137343"/>
                <a:gd name="connsiteX81" fmla="*/ 70284 w 1263009"/>
                <a:gd name="connsiteY81" fmla="*/ 119958 h 137343"/>
                <a:gd name="connsiteX82" fmla="*/ 70284 w 1263009"/>
                <a:gd name="connsiteY82" fmla="*/ 119963 h 137343"/>
                <a:gd name="connsiteX83" fmla="*/ 53109 w 1263009"/>
                <a:gd name="connsiteY83" fmla="*/ 119963 h 137343"/>
                <a:gd name="connsiteX84" fmla="*/ 1198518 w 1263009"/>
                <a:gd name="connsiteY84" fmla="*/ 99421 h 137343"/>
                <a:gd name="connsiteX85" fmla="*/ 1177977 w 1263009"/>
                <a:gd name="connsiteY85" fmla="*/ 119963 h 137343"/>
                <a:gd name="connsiteX86" fmla="*/ 1160802 w 1263009"/>
                <a:gd name="connsiteY86" fmla="*/ 119963 h 137343"/>
                <a:gd name="connsiteX87" fmla="*/ 1198518 w 1263009"/>
                <a:gd name="connsiteY87" fmla="*/ 82246 h 137343"/>
                <a:gd name="connsiteX88" fmla="*/ 1198518 w 1263009"/>
                <a:gd name="connsiteY88" fmla="*/ 99421 h 1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63009" h="137343">
                  <a:moveTo>
                    <a:pt x="26016" y="8587"/>
                  </a:moveTo>
                  <a:lnTo>
                    <a:pt x="25947" y="0"/>
                  </a:lnTo>
                  <a:lnTo>
                    <a:pt x="26016" y="0"/>
                  </a:lnTo>
                  <a:lnTo>
                    <a:pt x="26016" y="8587"/>
                  </a:lnTo>
                  <a:close/>
                  <a:moveTo>
                    <a:pt x="17175" y="36376"/>
                  </a:moveTo>
                  <a:lnTo>
                    <a:pt x="17175" y="63045"/>
                  </a:lnTo>
                  <a:lnTo>
                    <a:pt x="0" y="63045"/>
                  </a:lnTo>
                  <a:lnTo>
                    <a:pt x="0" y="36376"/>
                  </a:lnTo>
                  <a:lnTo>
                    <a:pt x="17175" y="36376"/>
                  </a:lnTo>
                  <a:close/>
                  <a:moveTo>
                    <a:pt x="26080" y="17175"/>
                  </a:moveTo>
                  <a:cubicBezTo>
                    <a:pt x="25251" y="17183"/>
                    <a:pt x="23220" y="17759"/>
                    <a:pt x="20971" y="21340"/>
                  </a:cubicBezTo>
                  <a:cubicBezTo>
                    <a:pt x="18798" y="24796"/>
                    <a:pt x="17175" y="30090"/>
                    <a:pt x="17175" y="36376"/>
                  </a:cubicBezTo>
                  <a:lnTo>
                    <a:pt x="0" y="36376"/>
                  </a:lnTo>
                  <a:cubicBezTo>
                    <a:pt x="0" y="27355"/>
                    <a:pt x="2289" y="18794"/>
                    <a:pt x="6428" y="12203"/>
                  </a:cubicBezTo>
                  <a:cubicBezTo>
                    <a:pt x="10490" y="5732"/>
                    <a:pt x="17171" y="69"/>
                    <a:pt x="25947" y="0"/>
                  </a:cubicBezTo>
                  <a:lnTo>
                    <a:pt x="26080" y="17175"/>
                  </a:lnTo>
                  <a:close/>
                  <a:moveTo>
                    <a:pt x="1236994" y="17175"/>
                  </a:moveTo>
                  <a:lnTo>
                    <a:pt x="26016" y="17175"/>
                  </a:lnTo>
                  <a:lnTo>
                    <a:pt x="26016" y="0"/>
                  </a:lnTo>
                  <a:lnTo>
                    <a:pt x="1236994" y="0"/>
                  </a:lnTo>
                  <a:lnTo>
                    <a:pt x="1236994" y="17175"/>
                  </a:lnTo>
                  <a:close/>
                  <a:moveTo>
                    <a:pt x="1245835" y="36376"/>
                  </a:moveTo>
                  <a:cubicBezTo>
                    <a:pt x="1245835" y="30077"/>
                    <a:pt x="1244216" y="24762"/>
                    <a:pt x="1242048" y="21297"/>
                  </a:cubicBezTo>
                  <a:cubicBezTo>
                    <a:pt x="1239811" y="17716"/>
                    <a:pt x="1237805" y="17175"/>
                    <a:pt x="1236994" y="17175"/>
                  </a:cubicBezTo>
                  <a:lnTo>
                    <a:pt x="1236994" y="0"/>
                  </a:lnTo>
                  <a:cubicBezTo>
                    <a:pt x="1245843" y="0"/>
                    <a:pt x="1252550" y="5702"/>
                    <a:pt x="1256608" y="12190"/>
                  </a:cubicBezTo>
                  <a:cubicBezTo>
                    <a:pt x="1260738" y="18789"/>
                    <a:pt x="1263010" y="27368"/>
                    <a:pt x="1263010" y="36376"/>
                  </a:cubicBezTo>
                  <a:lnTo>
                    <a:pt x="1245835" y="36376"/>
                  </a:lnTo>
                  <a:close/>
                  <a:moveTo>
                    <a:pt x="1245835" y="63045"/>
                  </a:moveTo>
                  <a:lnTo>
                    <a:pt x="1245835" y="36376"/>
                  </a:lnTo>
                  <a:lnTo>
                    <a:pt x="1263010" y="36376"/>
                  </a:lnTo>
                  <a:lnTo>
                    <a:pt x="1263010" y="63045"/>
                  </a:lnTo>
                  <a:lnTo>
                    <a:pt x="1245835" y="63045"/>
                  </a:lnTo>
                  <a:close/>
                  <a:moveTo>
                    <a:pt x="1236994" y="82246"/>
                  </a:moveTo>
                  <a:cubicBezTo>
                    <a:pt x="1237788" y="82246"/>
                    <a:pt x="1239798" y="81710"/>
                    <a:pt x="1242039" y="78137"/>
                  </a:cubicBezTo>
                  <a:cubicBezTo>
                    <a:pt x="1244207" y="74685"/>
                    <a:pt x="1245835" y="69378"/>
                    <a:pt x="1245835" y="63045"/>
                  </a:cubicBezTo>
                  <a:lnTo>
                    <a:pt x="1263010" y="63045"/>
                  </a:lnTo>
                  <a:cubicBezTo>
                    <a:pt x="1263010" y="72092"/>
                    <a:pt x="1260725" y="80679"/>
                    <a:pt x="1256582" y="87274"/>
                  </a:cubicBezTo>
                  <a:cubicBezTo>
                    <a:pt x="1252516" y="93754"/>
                    <a:pt x="1245809" y="99421"/>
                    <a:pt x="1236994" y="99421"/>
                  </a:cubicBezTo>
                  <a:lnTo>
                    <a:pt x="1236994" y="82246"/>
                  </a:lnTo>
                  <a:close/>
                  <a:moveTo>
                    <a:pt x="1198518" y="82246"/>
                  </a:moveTo>
                  <a:lnTo>
                    <a:pt x="1236994" y="82246"/>
                  </a:lnTo>
                  <a:lnTo>
                    <a:pt x="1236994" y="99421"/>
                  </a:lnTo>
                  <a:lnTo>
                    <a:pt x="1198518" y="99421"/>
                  </a:lnTo>
                  <a:lnTo>
                    <a:pt x="1198518" y="82246"/>
                  </a:lnTo>
                  <a:close/>
                  <a:moveTo>
                    <a:pt x="1160531" y="120169"/>
                  </a:moveTo>
                  <a:cubicBezTo>
                    <a:pt x="1160578" y="120173"/>
                    <a:pt x="1160621" y="120164"/>
                    <a:pt x="1160664" y="120147"/>
                  </a:cubicBezTo>
                  <a:cubicBezTo>
                    <a:pt x="1160694" y="120134"/>
                    <a:pt x="1160720" y="120113"/>
                    <a:pt x="1160746" y="120091"/>
                  </a:cubicBezTo>
                  <a:cubicBezTo>
                    <a:pt x="1160763" y="120074"/>
                    <a:pt x="1160780" y="120053"/>
                    <a:pt x="1160789" y="120031"/>
                  </a:cubicBezTo>
                  <a:cubicBezTo>
                    <a:pt x="1160793" y="120023"/>
                    <a:pt x="1160802" y="120005"/>
                    <a:pt x="1160802" y="119963"/>
                  </a:cubicBezTo>
                  <a:lnTo>
                    <a:pt x="1177977" y="119963"/>
                  </a:lnTo>
                  <a:cubicBezTo>
                    <a:pt x="1177977" y="129641"/>
                    <a:pt x="1170102" y="137344"/>
                    <a:pt x="1160531" y="137344"/>
                  </a:cubicBezTo>
                  <a:lnTo>
                    <a:pt x="1160531" y="120169"/>
                  </a:lnTo>
                  <a:close/>
                  <a:moveTo>
                    <a:pt x="70503" y="120169"/>
                  </a:moveTo>
                  <a:lnTo>
                    <a:pt x="1160531" y="120169"/>
                  </a:lnTo>
                  <a:lnTo>
                    <a:pt x="1160531" y="137344"/>
                  </a:lnTo>
                  <a:lnTo>
                    <a:pt x="70503" y="137344"/>
                  </a:lnTo>
                  <a:lnTo>
                    <a:pt x="70503" y="120169"/>
                  </a:lnTo>
                  <a:close/>
                  <a:moveTo>
                    <a:pt x="70284" y="119963"/>
                  </a:moveTo>
                  <a:cubicBezTo>
                    <a:pt x="70284" y="120005"/>
                    <a:pt x="70288" y="120023"/>
                    <a:pt x="70297" y="120036"/>
                  </a:cubicBezTo>
                  <a:cubicBezTo>
                    <a:pt x="70301" y="120053"/>
                    <a:pt x="70318" y="120079"/>
                    <a:pt x="70344" y="120104"/>
                  </a:cubicBezTo>
                  <a:cubicBezTo>
                    <a:pt x="70383" y="120147"/>
                    <a:pt x="70443" y="120173"/>
                    <a:pt x="70503" y="120169"/>
                  </a:cubicBezTo>
                  <a:lnTo>
                    <a:pt x="70503" y="137344"/>
                  </a:lnTo>
                  <a:cubicBezTo>
                    <a:pt x="60902" y="137348"/>
                    <a:pt x="53113" y="129563"/>
                    <a:pt x="53109" y="119963"/>
                  </a:cubicBezTo>
                  <a:lnTo>
                    <a:pt x="70284" y="119963"/>
                  </a:lnTo>
                  <a:close/>
                  <a:moveTo>
                    <a:pt x="26016" y="82246"/>
                  </a:moveTo>
                  <a:lnTo>
                    <a:pt x="32564" y="82246"/>
                  </a:lnTo>
                  <a:lnTo>
                    <a:pt x="32564" y="99421"/>
                  </a:lnTo>
                  <a:lnTo>
                    <a:pt x="26016" y="99421"/>
                  </a:lnTo>
                  <a:lnTo>
                    <a:pt x="26016" y="82246"/>
                  </a:lnTo>
                  <a:close/>
                  <a:moveTo>
                    <a:pt x="17175" y="63045"/>
                  </a:moveTo>
                  <a:cubicBezTo>
                    <a:pt x="17175" y="69387"/>
                    <a:pt x="18794" y="74698"/>
                    <a:pt x="20958" y="78146"/>
                  </a:cubicBezTo>
                  <a:cubicBezTo>
                    <a:pt x="23186" y="81701"/>
                    <a:pt x="25187" y="82246"/>
                    <a:pt x="26016" y="82246"/>
                  </a:cubicBezTo>
                  <a:lnTo>
                    <a:pt x="26016" y="99421"/>
                  </a:lnTo>
                  <a:cubicBezTo>
                    <a:pt x="17184" y="99421"/>
                    <a:pt x="10472" y="93762"/>
                    <a:pt x="6402" y="87266"/>
                  </a:cubicBezTo>
                  <a:cubicBezTo>
                    <a:pt x="2267" y="80666"/>
                    <a:pt x="0" y="72083"/>
                    <a:pt x="0" y="63045"/>
                  </a:cubicBezTo>
                  <a:lnTo>
                    <a:pt x="17175" y="63045"/>
                  </a:lnTo>
                  <a:close/>
                  <a:moveTo>
                    <a:pt x="53109" y="119963"/>
                  </a:moveTo>
                  <a:cubicBezTo>
                    <a:pt x="53109" y="108619"/>
                    <a:pt x="43912" y="99421"/>
                    <a:pt x="32568" y="99421"/>
                  </a:cubicBezTo>
                  <a:cubicBezTo>
                    <a:pt x="32568" y="99421"/>
                    <a:pt x="32564" y="99421"/>
                    <a:pt x="32564" y="99421"/>
                  </a:cubicBezTo>
                  <a:lnTo>
                    <a:pt x="32564" y="82246"/>
                  </a:lnTo>
                  <a:cubicBezTo>
                    <a:pt x="53393" y="82242"/>
                    <a:pt x="70280" y="99129"/>
                    <a:pt x="70284" y="119958"/>
                  </a:cubicBezTo>
                  <a:cubicBezTo>
                    <a:pt x="70284" y="119958"/>
                    <a:pt x="70284" y="119963"/>
                    <a:pt x="70284" y="119963"/>
                  </a:cubicBezTo>
                  <a:lnTo>
                    <a:pt x="53109" y="119963"/>
                  </a:lnTo>
                  <a:close/>
                  <a:moveTo>
                    <a:pt x="1198518" y="99421"/>
                  </a:moveTo>
                  <a:cubicBezTo>
                    <a:pt x="1187174" y="99421"/>
                    <a:pt x="1177977" y="108619"/>
                    <a:pt x="1177977" y="119963"/>
                  </a:cubicBezTo>
                  <a:lnTo>
                    <a:pt x="1160802" y="119963"/>
                  </a:lnTo>
                  <a:cubicBezTo>
                    <a:pt x="1160802" y="99134"/>
                    <a:pt x="1177689" y="82246"/>
                    <a:pt x="1198518" y="82246"/>
                  </a:cubicBezTo>
                  <a:lnTo>
                    <a:pt x="1198518" y="99421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F45C3D88-E91B-46CE-8C6B-6484C1099B40}"/>
                </a:ext>
              </a:extLst>
            </p:cNvPr>
            <p:cNvSpPr/>
            <p:nvPr/>
          </p:nvSpPr>
          <p:spPr>
            <a:xfrm>
              <a:off x="3083317" y="3929240"/>
              <a:ext cx="843748" cy="1026558"/>
            </a:xfrm>
            <a:custGeom>
              <a:avLst/>
              <a:gdLst>
                <a:gd name="connsiteX0" fmla="*/ 757874 w 843748"/>
                <a:gd name="connsiteY0" fmla="*/ 0 h 1026558"/>
                <a:gd name="connsiteX1" fmla="*/ 843748 w 843748"/>
                <a:gd name="connsiteY1" fmla="*/ 0 h 1026558"/>
                <a:gd name="connsiteX2" fmla="*/ 843748 w 843748"/>
                <a:gd name="connsiteY2" fmla="*/ 1026558 h 1026558"/>
                <a:gd name="connsiteX3" fmla="*/ 757874 w 843748"/>
                <a:gd name="connsiteY3" fmla="*/ 1026558 h 1026558"/>
                <a:gd name="connsiteX4" fmla="*/ 85875 w 843748"/>
                <a:gd name="connsiteY4" fmla="*/ 1026558 h 1026558"/>
                <a:gd name="connsiteX5" fmla="*/ 0 w 843748"/>
                <a:gd name="connsiteY5" fmla="*/ 1026558 h 1026558"/>
                <a:gd name="connsiteX6" fmla="*/ 0 w 843748"/>
                <a:gd name="connsiteY6" fmla="*/ 0 h 1026558"/>
                <a:gd name="connsiteX7" fmla="*/ 85875 w 843748"/>
                <a:gd name="connsiteY7" fmla="*/ 0 h 10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748" h="1026558">
                  <a:moveTo>
                    <a:pt x="757874" y="0"/>
                  </a:moveTo>
                  <a:cubicBezTo>
                    <a:pt x="805301" y="0"/>
                    <a:pt x="843748" y="0"/>
                    <a:pt x="843748" y="0"/>
                  </a:cubicBezTo>
                  <a:lnTo>
                    <a:pt x="843748" y="1026558"/>
                  </a:lnTo>
                  <a:cubicBezTo>
                    <a:pt x="843748" y="1026558"/>
                    <a:pt x="805301" y="1026558"/>
                    <a:pt x="757874" y="1026558"/>
                  </a:cubicBezTo>
                  <a:lnTo>
                    <a:pt x="85875" y="1026558"/>
                  </a:lnTo>
                  <a:cubicBezTo>
                    <a:pt x="38448" y="1026558"/>
                    <a:pt x="0" y="1026558"/>
                    <a:pt x="0" y="1026558"/>
                  </a:cubicBezTo>
                  <a:lnTo>
                    <a:pt x="0" y="0"/>
                  </a:lnTo>
                  <a:cubicBezTo>
                    <a:pt x="0" y="0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AEB9B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2" name="Gráfico 49">
              <a:extLst>
                <a:ext uri="{FF2B5EF4-FFF2-40B4-BE49-F238E27FC236}">
                  <a16:creationId xmlns:a16="http://schemas.microsoft.com/office/drawing/2014/main" id="{F454EC1A-86C0-47E1-83E2-2932939C83EB}"/>
                </a:ext>
              </a:extLst>
            </p:cNvPr>
            <p:cNvGrpSpPr/>
            <p:nvPr/>
          </p:nvGrpSpPr>
          <p:grpSpPr>
            <a:xfrm>
              <a:off x="3278206" y="4023702"/>
              <a:ext cx="455135" cy="734228"/>
              <a:chOff x="3278206" y="4023702"/>
              <a:chExt cx="455135" cy="734228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7CAEE8AA-4F05-465B-BB56-1F1FCE52D7D5}"/>
                  </a:ext>
                </a:extLst>
              </p:cNvPr>
              <p:cNvSpPr/>
              <p:nvPr/>
            </p:nvSpPr>
            <p:spPr>
              <a:xfrm>
                <a:off x="3278206" y="4573300"/>
                <a:ext cx="455135" cy="60112"/>
              </a:xfrm>
              <a:custGeom>
                <a:avLst/>
                <a:gdLst>
                  <a:gd name="connsiteX0" fmla="*/ 425079 w 455135"/>
                  <a:gd name="connsiteY0" fmla="*/ 0 h 60112"/>
                  <a:gd name="connsiteX1" fmla="*/ 455136 w 455135"/>
                  <a:gd name="connsiteY1" fmla="*/ 0 h 60112"/>
                  <a:gd name="connsiteX2" fmla="*/ 455136 w 455135"/>
                  <a:gd name="connsiteY2" fmla="*/ 60112 h 60112"/>
                  <a:gd name="connsiteX3" fmla="*/ 425079 w 455135"/>
                  <a:gd name="connsiteY3" fmla="*/ 60112 h 60112"/>
                  <a:gd name="connsiteX4" fmla="*/ 30056 w 455135"/>
                  <a:gd name="connsiteY4" fmla="*/ 60112 h 60112"/>
                  <a:gd name="connsiteX5" fmla="*/ 0 w 455135"/>
                  <a:gd name="connsiteY5" fmla="*/ 60112 h 60112"/>
                  <a:gd name="connsiteX6" fmla="*/ 0 w 455135"/>
                  <a:gd name="connsiteY6" fmla="*/ 0 h 60112"/>
                  <a:gd name="connsiteX7" fmla="*/ 30056 w 455135"/>
                  <a:gd name="connsiteY7" fmla="*/ 0 h 6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0112">
                    <a:moveTo>
                      <a:pt x="425079" y="0"/>
                    </a:moveTo>
                    <a:cubicBezTo>
                      <a:pt x="441679" y="0"/>
                      <a:pt x="455136" y="0"/>
                      <a:pt x="455136" y="0"/>
                    </a:cubicBezTo>
                    <a:lnTo>
                      <a:pt x="455136" y="60112"/>
                    </a:lnTo>
                    <a:cubicBezTo>
                      <a:pt x="455136" y="60112"/>
                      <a:pt x="441679" y="60112"/>
                      <a:pt x="425079" y="60112"/>
                    </a:cubicBezTo>
                    <a:lnTo>
                      <a:pt x="30056" y="60112"/>
                    </a:lnTo>
                    <a:cubicBezTo>
                      <a:pt x="13457" y="60112"/>
                      <a:pt x="0" y="60112"/>
                      <a:pt x="0" y="60112"/>
                    </a:cubicBezTo>
                    <a:lnTo>
                      <a:pt x="0" y="0"/>
                    </a:lnTo>
                    <a:cubicBezTo>
                      <a:pt x="0" y="0"/>
                      <a:pt x="13457" y="0"/>
                      <a:pt x="300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CCC0828-69E4-4223-9D5E-C4ACC14EB8AE}"/>
                  </a:ext>
                </a:extLst>
              </p:cNvPr>
              <p:cNvSpPr/>
              <p:nvPr/>
            </p:nvSpPr>
            <p:spPr>
              <a:xfrm>
                <a:off x="3278206" y="4444488"/>
                <a:ext cx="455135" cy="68699"/>
              </a:xfrm>
              <a:custGeom>
                <a:avLst/>
                <a:gdLst>
                  <a:gd name="connsiteX0" fmla="*/ 420786 w 455135"/>
                  <a:gd name="connsiteY0" fmla="*/ 0 h 68699"/>
                  <a:gd name="connsiteX1" fmla="*/ 455136 w 455135"/>
                  <a:gd name="connsiteY1" fmla="*/ 0 h 68699"/>
                  <a:gd name="connsiteX2" fmla="*/ 455136 w 455135"/>
                  <a:gd name="connsiteY2" fmla="*/ 68700 h 68699"/>
                  <a:gd name="connsiteX3" fmla="*/ 420786 w 455135"/>
                  <a:gd name="connsiteY3" fmla="*/ 68700 h 68699"/>
                  <a:gd name="connsiteX4" fmla="*/ 34350 w 455135"/>
                  <a:gd name="connsiteY4" fmla="*/ 68700 h 68699"/>
                  <a:gd name="connsiteX5" fmla="*/ 0 w 455135"/>
                  <a:gd name="connsiteY5" fmla="*/ 68700 h 68699"/>
                  <a:gd name="connsiteX6" fmla="*/ 0 w 455135"/>
                  <a:gd name="connsiteY6" fmla="*/ 0 h 68699"/>
                  <a:gd name="connsiteX7" fmla="*/ 34350 w 455135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8699">
                    <a:moveTo>
                      <a:pt x="420786" y="0"/>
                    </a:moveTo>
                    <a:cubicBezTo>
                      <a:pt x="439757" y="0"/>
                      <a:pt x="455136" y="0"/>
                      <a:pt x="455136" y="0"/>
                    </a:cubicBezTo>
                    <a:lnTo>
                      <a:pt x="455136" y="68700"/>
                    </a:lnTo>
                    <a:cubicBezTo>
                      <a:pt x="455136" y="68700"/>
                      <a:pt x="439757" y="68700"/>
                      <a:pt x="420786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122834CC-F1C8-46E5-B6D9-586CCD88A7FA}"/>
                  </a:ext>
                </a:extLst>
              </p:cNvPr>
              <p:cNvSpPr/>
              <p:nvPr/>
            </p:nvSpPr>
            <p:spPr>
              <a:xfrm>
                <a:off x="3355493" y="4689230"/>
                <a:ext cx="300561" cy="68699"/>
              </a:xfrm>
              <a:custGeom>
                <a:avLst/>
                <a:gdLst>
                  <a:gd name="connsiteX0" fmla="*/ 266211 w 300561"/>
                  <a:gd name="connsiteY0" fmla="*/ 0 h 68699"/>
                  <a:gd name="connsiteX1" fmla="*/ 300561 w 300561"/>
                  <a:gd name="connsiteY1" fmla="*/ 0 h 68699"/>
                  <a:gd name="connsiteX2" fmla="*/ 300561 w 300561"/>
                  <a:gd name="connsiteY2" fmla="*/ 68700 h 68699"/>
                  <a:gd name="connsiteX3" fmla="*/ 266211 w 300561"/>
                  <a:gd name="connsiteY3" fmla="*/ 68700 h 68699"/>
                  <a:gd name="connsiteX4" fmla="*/ 34350 w 300561"/>
                  <a:gd name="connsiteY4" fmla="*/ 68700 h 68699"/>
                  <a:gd name="connsiteX5" fmla="*/ 0 w 300561"/>
                  <a:gd name="connsiteY5" fmla="*/ 68700 h 68699"/>
                  <a:gd name="connsiteX6" fmla="*/ 0 w 300561"/>
                  <a:gd name="connsiteY6" fmla="*/ 0 h 68699"/>
                  <a:gd name="connsiteX7" fmla="*/ 34350 w 300561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561" h="68699">
                    <a:moveTo>
                      <a:pt x="266211" y="0"/>
                    </a:moveTo>
                    <a:cubicBezTo>
                      <a:pt x="285182" y="0"/>
                      <a:pt x="300561" y="0"/>
                      <a:pt x="300561" y="0"/>
                    </a:cubicBezTo>
                    <a:lnTo>
                      <a:pt x="300561" y="68700"/>
                    </a:lnTo>
                    <a:cubicBezTo>
                      <a:pt x="300561" y="68700"/>
                      <a:pt x="285182" y="68700"/>
                      <a:pt x="266211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53DDBF83-C098-4229-83BC-68185C6AEC01}"/>
                  </a:ext>
                </a:extLst>
              </p:cNvPr>
              <p:cNvSpPr/>
              <p:nvPr/>
            </p:nvSpPr>
            <p:spPr>
              <a:xfrm>
                <a:off x="3346905" y="4023702"/>
                <a:ext cx="317736" cy="317736"/>
              </a:xfrm>
              <a:custGeom>
                <a:avLst/>
                <a:gdLst>
                  <a:gd name="connsiteX0" fmla="*/ 158868 w 317736"/>
                  <a:gd name="connsiteY0" fmla="*/ 0 h 317736"/>
                  <a:gd name="connsiteX1" fmla="*/ 317736 w 317736"/>
                  <a:gd name="connsiteY1" fmla="*/ 158868 h 317736"/>
                  <a:gd name="connsiteX2" fmla="*/ 158868 w 317736"/>
                  <a:gd name="connsiteY2" fmla="*/ 317736 h 317736"/>
                  <a:gd name="connsiteX3" fmla="*/ 0 w 317736"/>
                  <a:gd name="connsiteY3" fmla="*/ 158868 h 317736"/>
                  <a:gd name="connsiteX4" fmla="*/ 158868 w 317736"/>
                  <a:gd name="connsiteY4" fmla="*/ 0 h 317736"/>
                  <a:gd name="connsiteX5" fmla="*/ 161015 w 317736"/>
                  <a:gd name="connsiteY5" fmla="*/ 85875 h 317736"/>
                  <a:gd name="connsiteX6" fmla="*/ 85875 w 317736"/>
                  <a:gd name="connsiteY6" fmla="*/ 161015 h 317736"/>
                  <a:gd name="connsiteX7" fmla="*/ 161015 w 317736"/>
                  <a:gd name="connsiteY7" fmla="*/ 236155 h 317736"/>
                  <a:gd name="connsiteX8" fmla="*/ 236155 w 317736"/>
                  <a:gd name="connsiteY8" fmla="*/ 161015 h 317736"/>
                  <a:gd name="connsiteX9" fmla="*/ 161015 w 317736"/>
                  <a:gd name="connsiteY9" fmla="*/ 85875 h 31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736" h="317736">
                    <a:moveTo>
                      <a:pt x="158868" y="0"/>
                    </a:moveTo>
                    <a:cubicBezTo>
                      <a:pt x="246610" y="0"/>
                      <a:pt x="317736" y="71130"/>
                      <a:pt x="317736" y="158868"/>
                    </a:cubicBezTo>
                    <a:cubicBezTo>
                      <a:pt x="317736" y="246610"/>
                      <a:pt x="246610" y="317736"/>
                      <a:pt x="158868" y="317736"/>
                    </a:cubicBezTo>
                    <a:cubicBezTo>
                      <a:pt x="71126" y="317736"/>
                      <a:pt x="0" y="246610"/>
                      <a:pt x="0" y="158868"/>
                    </a:cubicBezTo>
                    <a:cubicBezTo>
                      <a:pt x="0" y="71130"/>
                      <a:pt x="71126" y="0"/>
                      <a:pt x="158868" y="0"/>
                    </a:cubicBezTo>
                    <a:close/>
                    <a:moveTo>
                      <a:pt x="161015" y="85875"/>
                    </a:moveTo>
                    <a:cubicBezTo>
                      <a:pt x="119516" y="85875"/>
                      <a:pt x="85875" y="119516"/>
                      <a:pt x="85875" y="161015"/>
                    </a:cubicBezTo>
                    <a:cubicBezTo>
                      <a:pt x="85875" y="202514"/>
                      <a:pt x="119516" y="236155"/>
                      <a:pt x="161015" y="236155"/>
                    </a:cubicBezTo>
                    <a:cubicBezTo>
                      <a:pt x="202514" y="236155"/>
                      <a:pt x="236155" y="202514"/>
                      <a:pt x="236155" y="161015"/>
                    </a:cubicBezTo>
                    <a:cubicBezTo>
                      <a:pt x="236155" y="119516"/>
                      <a:pt x="202514" y="85875"/>
                      <a:pt x="161015" y="85875"/>
                    </a:cubicBezTo>
                    <a:close/>
                  </a:path>
                </a:pathLst>
              </a:custGeom>
              <a:solidFill>
                <a:srgbClr val="365160"/>
              </a:solidFill>
              <a:ln w="42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5E4BF4A3-02C6-46F2-B10E-26F7B95E0EBF}"/>
                </a:ext>
              </a:extLst>
            </p:cNvPr>
            <p:cNvSpPr/>
            <p:nvPr/>
          </p:nvSpPr>
          <p:spPr>
            <a:xfrm>
              <a:off x="2715727" y="5834807"/>
              <a:ext cx="127210" cy="19407"/>
            </a:xfrm>
            <a:custGeom>
              <a:avLst/>
              <a:gdLst>
                <a:gd name="connsiteX0" fmla="*/ 4526 w 127210"/>
                <a:gd name="connsiteY0" fmla="*/ 0 h 19407"/>
                <a:gd name="connsiteX1" fmla="*/ 14886 w 127210"/>
                <a:gd name="connsiteY1" fmla="*/ 0 h 19407"/>
                <a:gd name="connsiteX2" fmla="*/ 19408 w 127210"/>
                <a:gd name="connsiteY2" fmla="*/ 4521 h 19407"/>
                <a:gd name="connsiteX3" fmla="*/ 19408 w 127210"/>
                <a:gd name="connsiteY3" fmla="*/ 14886 h 19407"/>
                <a:gd name="connsiteX4" fmla="*/ 14886 w 127210"/>
                <a:gd name="connsiteY4" fmla="*/ 19408 h 19407"/>
                <a:gd name="connsiteX5" fmla="*/ 4526 w 127210"/>
                <a:gd name="connsiteY5" fmla="*/ 19408 h 19407"/>
                <a:gd name="connsiteX6" fmla="*/ 0 w 127210"/>
                <a:gd name="connsiteY6" fmla="*/ 14886 h 19407"/>
                <a:gd name="connsiteX7" fmla="*/ 0 w 127210"/>
                <a:gd name="connsiteY7" fmla="*/ 4521 h 19407"/>
                <a:gd name="connsiteX8" fmla="*/ 4504 w 127210"/>
                <a:gd name="connsiteY8" fmla="*/ 0 h 19407"/>
                <a:gd name="connsiteX9" fmla="*/ 4526 w 127210"/>
                <a:gd name="connsiteY9" fmla="*/ 0 h 19407"/>
                <a:gd name="connsiteX10" fmla="*/ 40451 w 127210"/>
                <a:gd name="connsiteY10" fmla="*/ 0 h 19407"/>
                <a:gd name="connsiteX11" fmla="*/ 50812 w 127210"/>
                <a:gd name="connsiteY11" fmla="*/ 0 h 19407"/>
                <a:gd name="connsiteX12" fmla="*/ 55333 w 127210"/>
                <a:gd name="connsiteY12" fmla="*/ 4521 h 19407"/>
                <a:gd name="connsiteX13" fmla="*/ 55333 w 127210"/>
                <a:gd name="connsiteY13" fmla="*/ 14886 h 19407"/>
                <a:gd name="connsiteX14" fmla="*/ 50812 w 127210"/>
                <a:gd name="connsiteY14" fmla="*/ 19408 h 19407"/>
                <a:gd name="connsiteX15" fmla="*/ 40451 w 127210"/>
                <a:gd name="connsiteY15" fmla="*/ 19408 h 19407"/>
                <a:gd name="connsiteX16" fmla="*/ 35926 w 127210"/>
                <a:gd name="connsiteY16" fmla="*/ 14886 h 19407"/>
                <a:gd name="connsiteX17" fmla="*/ 35926 w 127210"/>
                <a:gd name="connsiteY17" fmla="*/ 4521 h 19407"/>
                <a:gd name="connsiteX18" fmla="*/ 40451 w 127210"/>
                <a:gd name="connsiteY18" fmla="*/ 0 h 19407"/>
                <a:gd name="connsiteX19" fmla="*/ 76403 w 127210"/>
                <a:gd name="connsiteY19" fmla="*/ 0 h 19407"/>
                <a:gd name="connsiteX20" fmla="*/ 86763 w 127210"/>
                <a:gd name="connsiteY20" fmla="*/ 0 h 19407"/>
                <a:gd name="connsiteX21" fmla="*/ 91285 w 127210"/>
                <a:gd name="connsiteY21" fmla="*/ 4521 h 19407"/>
                <a:gd name="connsiteX22" fmla="*/ 91285 w 127210"/>
                <a:gd name="connsiteY22" fmla="*/ 14886 h 19407"/>
                <a:gd name="connsiteX23" fmla="*/ 86763 w 127210"/>
                <a:gd name="connsiteY23" fmla="*/ 19408 h 19407"/>
                <a:gd name="connsiteX24" fmla="*/ 76403 w 127210"/>
                <a:gd name="connsiteY24" fmla="*/ 19408 h 19407"/>
                <a:gd name="connsiteX25" fmla="*/ 71877 w 127210"/>
                <a:gd name="connsiteY25" fmla="*/ 14886 h 19407"/>
                <a:gd name="connsiteX26" fmla="*/ 71877 w 127210"/>
                <a:gd name="connsiteY26" fmla="*/ 4521 h 19407"/>
                <a:gd name="connsiteX27" fmla="*/ 76381 w 127210"/>
                <a:gd name="connsiteY27" fmla="*/ 0 h 19407"/>
                <a:gd name="connsiteX28" fmla="*/ 76403 w 127210"/>
                <a:gd name="connsiteY28" fmla="*/ 0 h 19407"/>
                <a:gd name="connsiteX29" fmla="*/ 112328 w 127210"/>
                <a:gd name="connsiteY29" fmla="*/ 0 h 19407"/>
                <a:gd name="connsiteX30" fmla="*/ 122689 w 127210"/>
                <a:gd name="connsiteY30" fmla="*/ 0 h 19407"/>
                <a:gd name="connsiteX31" fmla="*/ 127210 w 127210"/>
                <a:gd name="connsiteY31" fmla="*/ 4521 h 19407"/>
                <a:gd name="connsiteX32" fmla="*/ 127210 w 127210"/>
                <a:gd name="connsiteY32" fmla="*/ 14886 h 19407"/>
                <a:gd name="connsiteX33" fmla="*/ 122689 w 127210"/>
                <a:gd name="connsiteY33" fmla="*/ 19408 h 19407"/>
                <a:gd name="connsiteX34" fmla="*/ 112328 w 127210"/>
                <a:gd name="connsiteY34" fmla="*/ 19408 h 19407"/>
                <a:gd name="connsiteX35" fmla="*/ 107781 w 127210"/>
                <a:gd name="connsiteY35" fmla="*/ 14886 h 19407"/>
                <a:gd name="connsiteX36" fmla="*/ 107781 w 127210"/>
                <a:gd name="connsiteY36" fmla="*/ 4521 h 19407"/>
                <a:gd name="connsiteX37" fmla="*/ 112328 w 127210"/>
                <a:gd name="connsiteY37" fmla="*/ 0 h 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210" h="19407">
                  <a:moveTo>
                    <a:pt x="4526" y="0"/>
                  </a:moveTo>
                  <a:lnTo>
                    <a:pt x="14886" y="0"/>
                  </a:lnTo>
                  <a:cubicBezTo>
                    <a:pt x="17390" y="0"/>
                    <a:pt x="19408" y="2040"/>
                    <a:pt x="19408" y="4521"/>
                  </a:cubicBezTo>
                  <a:lnTo>
                    <a:pt x="19408" y="14886"/>
                  </a:lnTo>
                  <a:cubicBezTo>
                    <a:pt x="19408" y="17390"/>
                    <a:pt x="17372" y="19408"/>
                    <a:pt x="14886" y="19408"/>
                  </a:cubicBezTo>
                  <a:lnTo>
                    <a:pt x="4526" y="19408"/>
                  </a:lnTo>
                  <a:cubicBezTo>
                    <a:pt x="2031" y="19399"/>
                    <a:pt x="13" y="17381"/>
                    <a:pt x="0" y="14886"/>
                  </a:cubicBezTo>
                  <a:lnTo>
                    <a:pt x="0" y="4521"/>
                  </a:lnTo>
                  <a:cubicBezTo>
                    <a:pt x="-4" y="2031"/>
                    <a:pt x="2014" y="4"/>
                    <a:pt x="4504" y="0"/>
                  </a:cubicBezTo>
                  <a:cubicBezTo>
                    <a:pt x="4513" y="0"/>
                    <a:pt x="4517" y="0"/>
                    <a:pt x="4526" y="0"/>
                  </a:cubicBezTo>
                  <a:close/>
                  <a:moveTo>
                    <a:pt x="40451" y="0"/>
                  </a:moveTo>
                  <a:lnTo>
                    <a:pt x="50812" y="0"/>
                  </a:lnTo>
                  <a:cubicBezTo>
                    <a:pt x="53294" y="0"/>
                    <a:pt x="55333" y="2040"/>
                    <a:pt x="55333" y="4521"/>
                  </a:cubicBezTo>
                  <a:lnTo>
                    <a:pt x="55333" y="14886"/>
                  </a:lnTo>
                  <a:cubicBezTo>
                    <a:pt x="55333" y="17390"/>
                    <a:pt x="53294" y="19408"/>
                    <a:pt x="50812" y="19408"/>
                  </a:cubicBezTo>
                  <a:lnTo>
                    <a:pt x="40451" y="19408"/>
                  </a:lnTo>
                  <a:cubicBezTo>
                    <a:pt x="37957" y="19399"/>
                    <a:pt x="35939" y="17381"/>
                    <a:pt x="35926" y="14886"/>
                  </a:cubicBezTo>
                  <a:lnTo>
                    <a:pt x="35926" y="4521"/>
                  </a:lnTo>
                  <a:cubicBezTo>
                    <a:pt x="35926" y="2040"/>
                    <a:pt x="37965" y="0"/>
                    <a:pt x="40451" y="0"/>
                  </a:cubicBezTo>
                  <a:close/>
                  <a:moveTo>
                    <a:pt x="76403" y="0"/>
                  </a:moveTo>
                  <a:lnTo>
                    <a:pt x="86763" y="0"/>
                  </a:lnTo>
                  <a:cubicBezTo>
                    <a:pt x="89245" y="0"/>
                    <a:pt x="91285" y="2040"/>
                    <a:pt x="91285" y="4521"/>
                  </a:cubicBezTo>
                  <a:lnTo>
                    <a:pt x="91285" y="14886"/>
                  </a:lnTo>
                  <a:cubicBezTo>
                    <a:pt x="91285" y="17390"/>
                    <a:pt x="89245" y="19408"/>
                    <a:pt x="86763" y="19408"/>
                  </a:cubicBezTo>
                  <a:lnTo>
                    <a:pt x="76403" y="19408"/>
                  </a:lnTo>
                  <a:cubicBezTo>
                    <a:pt x="73908" y="19399"/>
                    <a:pt x="71890" y="17381"/>
                    <a:pt x="71877" y="14886"/>
                  </a:cubicBezTo>
                  <a:lnTo>
                    <a:pt x="71877" y="4521"/>
                  </a:lnTo>
                  <a:cubicBezTo>
                    <a:pt x="71873" y="2031"/>
                    <a:pt x="73891" y="4"/>
                    <a:pt x="76381" y="0"/>
                  </a:cubicBezTo>
                  <a:cubicBezTo>
                    <a:pt x="76390" y="0"/>
                    <a:pt x="76394" y="0"/>
                    <a:pt x="76403" y="0"/>
                  </a:cubicBezTo>
                  <a:close/>
                  <a:moveTo>
                    <a:pt x="112328" y="0"/>
                  </a:moveTo>
                  <a:lnTo>
                    <a:pt x="122689" y="0"/>
                  </a:lnTo>
                  <a:cubicBezTo>
                    <a:pt x="125175" y="0"/>
                    <a:pt x="127210" y="2040"/>
                    <a:pt x="127210" y="4521"/>
                  </a:cubicBezTo>
                  <a:lnTo>
                    <a:pt x="127210" y="14886"/>
                  </a:lnTo>
                  <a:cubicBezTo>
                    <a:pt x="127210" y="17390"/>
                    <a:pt x="125175" y="19408"/>
                    <a:pt x="122689" y="19408"/>
                  </a:cubicBezTo>
                  <a:lnTo>
                    <a:pt x="112328" y="19408"/>
                  </a:lnTo>
                  <a:cubicBezTo>
                    <a:pt x="109825" y="19408"/>
                    <a:pt x="107794" y="17390"/>
                    <a:pt x="107781" y="14886"/>
                  </a:cubicBezTo>
                  <a:lnTo>
                    <a:pt x="107781" y="4521"/>
                  </a:lnTo>
                  <a:cubicBezTo>
                    <a:pt x="107811" y="2027"/>
                    <a:pt x="109834" y="13"/>
                    <a:pt x="112328" y="0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369C55BF-0068-42DB-973A-1775453388CE}"/>
                </a:ext>
              </a:extLst>
            </p:cNvPr>
            <p:cNvSpPr/>
            <p:nvPr/>
          </p:nvSpPr>
          <p:spPr>
            <a:xfrm>
              <a:off x="3295380" y="5805601"/>
              <a:ext cx="55818" cy="55818"/>
            </a:xfrm>
            <a:custGeom>
              <a:avLst/>
              <a:gdLst>
                <a:gd name="connsiteX0" fmla="*/ 12993 w 55818"/>
                <a:gd name="connsiteY0" fmla="*/ 0 h 55818"/>
                <a:gd name="connsiteX1" fmla="*/ 42766 w 55818"/>
                <a:gd name="connsiteY1" fmla="*/ 0 h 55818"/>
                <a:gd name="connsiteX2" fmla="*/ 55819 w 55818"/>
                <a:gd name="connsiteY2" fmla="*/ 13010 h 55818"/>
                <a:gd name="connsiteX3" fmla="*/ 55819 w 55818"/>
                <a:gd name="connsiteY3" fmla="*/ 42809 h 55818"/>
                <a:gd name="connsiteX4" fmla="*/ 42783 w 55818"/>
                <a:gd name="connsiteY4" fmla="*/ 55819 h 55818"/>
                <a:gd name="connsiteX5" fmla="*/ 42766 w 55818"/>
                <a:gd name="connsiteY5" fmla="*/ 55819 h 55818"/>
                <a:gd name="connsiteX6" fmla="*/ 12993 w 55818"/>
                <a:gd name="connsiteY6" fmla="*/ 55819 h 55818"/>
                <a:gd name="connsiteX7" fmla="*/ 0 w 55818"/>
                <a:gd name="connsiteY7" fmla="*/ 42809 h 55818"/>
                <a:gd name="connsiteX8" fmla="*/ 0 w 55818"/>
                <a:gd name="connsiteY8" fmla="*/ 13010 h 55818"/>
                <a:gd name="connsiteX9" fmla="*/ 12993 w 55818"/>
                <a:gd name="connsiteY9" fmla="*/ 0 h 5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18" h="55818">
                  <a:moveTo>
                    <a:pt x="12993" y="0"/>
                  </a:moveTo>
                  <a:lnTo>
                    <a:pt x="42766" y="0"/>
                  </a:lnTo>
                  <a:cubicBezTo>
                    <a:pt x="49958" y="4"/>
                    <a:pt x="55788" y="5818"/>
                    <a:pt x="55819" y="13010"/>
                  </a:cubicBezTo>
                  <a:lnTo>
                    <a:pt x="55819" y="42809"/>
                  </a:lnTo>
                  <a:cubicBezTo>
                    <a:pt x="55810" y="50000"/>
                    <a:pt x="49975" y="55827"/>
                    <a:pt x="42783" y="55819"/>
                  </a:cubicBezTo>
                  <a:cubicBezTo>
                    <a:pt x="42778" y="55819"/>
                    <a:pt x="42770" y="55819"/>
                    <a:pt x="42766" y="55819"/>
                  </a:cubicBezTo>
                  <a:lnTo>
                    <a:pt x="12993" y="55819"/>
                  </a:lnTo>
                  <a:cubicBezTo>
                    <a:pt x="5822" y="55784"/>
                    <a:pt x="21" y="49979"/>
                    <a:pt x="0" y="42809"/>
                  </a:cubicBezTo>
                  <a:lnTo>
                    <a:pt x="0" y="13010"/>
                  </a:lnTo>
                  <a:cubicBezTo>
                    <a:pt x="21" y="5839"/>
                    <a:pt x="5822" y="34"/>
                    <a:pt x="12993" y="0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301D8B8-AACC-4C0B-851C-9AB3A1D87D59}"/>
                </a:ext>
              </a:extLst>
            </p:cNvPr>
            <p:cNvSpPr/>
            <p:nvPr/>
          </p:nvSpPr>
          <p:spPr>
            <a:xfrm>
              <a:off x="2496746" y="5062785"/>
              <a:ext cx="2507538" cy="830626"/>
            </a:xfrm>
            <a:custGeom>
              <a:avLst/>
              <a:gdLst>
                <a:gd name="connsiteX0" fmla="*/ 260750 w 2507538"/>
                <a:gd name="connsiteY0" fmla="*/ 811198 h 830626"/>
                <a:gd name="connsiteX1" fmla="*/ 271111 w 2507538"/>
                <a:gd name="connsiteY1" fmla="*/ 811198 h 830626"/>
                <a:gd name="connsiteX2" fmla="*/ 275632 w 2507538"/>
                <a:gd name="connsiteY2" fmla="*/ 815719 h 830626"/>
                <a:gd name="connsiteX3" fmla="*/ 275632 w 2507538"/>
                <a:gd name="connsiteY3" fmla="*/ 826105 h 830626"/>
                <a:gd name="connsiteX4" fmla="*/ 271111 w 2507538"/>
                <a:gd name="connsiteY4" fmla="*/ 830627 h 830626"/>
                <a:gd name="connsiteX5" fmla="*/ 260750 w 2507538"/>
                <a:gd name="connsiteY5" fmla="*/ 830627 h 830626"/>
                <a:gd name="connsiteX6" fmla="*/ 256224 w 2507538"/>
                <a:gd name="connsiteY6" fmla="*/ 826105 h 830626"/>
                <a:gd name="connsiteX7" fmla="*/ 256224 w 2507538"/>
                <a:gd name="connsiteY7" fmla="*/ 815740 h 830626"/>
                <a:gd name="connsiteX8" fmla="*/ 260715 w 2507538"/>
                <a:gd name="connsiteY8" fmla="*/ 811198 h 830626"/>
                <a:gd name="connsiteX9" fmla="*/ 260750 w 2507538"/>
                <a:gd name="connsiteY9" fmla="*/ 811198 h 830626"/>
                <a:gd name="connsiteX10" fmla="*/ 296675 w 2507538"/>
                <a:gd name="connsiteY10" fmla="*/ 811198 h 830626"/>
                <a:gd name="connsiteX11" fmla="*/ 307036 w 2507538"/>
                <a:gd name="connsiteY11" fmla="*/ 811198 h 830626"/>
                <a:gd name="connsiteX12" fmla="*/ 311557 w 2507538"/>
                <a:gd name="connsiteY12" fmla="*/ 815719 h 830626"/>
                <a:gd name="connsiteX13" fmla="*/ 311557 w 2507538"/>
                <a:gd name="connsiteY13" fmla="*/ 826105 h 830626"/>
                <a:gd name="connsiteX14" fmla="*/ 307036 w 2507538"/>
                <a:gd name="connsiteY14" fmla="*/ 830627 h 830626"/>
                <a:gd name="connsiteX15" fmla="*/ 296675 w 2507538"/>
                <a:gd name="connsiteY15" fmla="*/ 830627 h 830626"/>
                <a:gd name="connsiteX16" fmla="*/ 292150 w 2507538"/>
                <a:gd name="connsiteY16" fmla="*/ 826105 h 830626"/>
                <a:gd name="connsiteX17" fmla="*/ 292150 w 2507538"/>
                <a:gd name="connsiteY17" fmla="*/ 815740 h 830626"/>
                <a:gd name="connsiteX18" fmla="*/ 296641 w 2507538"/>
                <a:gd name="connsiteY18" fmla="*/ 811198 h 830626"/>
                <a:gd name="connsiteX19" fmla="*/ 296675 w 2507538"/>
                <a:gd name="connsiteY19" fmla="*/ 811198 h 830626"/>
                <a:gd name="connsiteX20" fmla="*/ 332601 w 2507538"/>
                <a:gd name="connsiteY20" fmla="*/ 811198 h 830626"/>
                <a:gd name="connsiteX21" fmla="*/ 342966 w 2507538"/>
                <a:gd name="connsiteY21" fmla="*/ 811198 h 830626"/>
                <a:gd name="connsiteX22" fmla="*/ 347509 w 2507538"/>
                <a:gd name="connsiteY22" fmla="*/ 815719 h 830626"/>
                <a:gd name="connsiteX23" fmla="*/ 347509 w 2507538"/>
                <a:gd name="connsiteY23" fmla="*/ 826105 h 830626"/>
                <a:gd name="connsiteX24" fmla="*/ 342966 w 2507538"/>
                <a:gd name="connsiteY24" fmla="*/ 830627 h 830626"/>
                <a:gd name="connsiteX25" fmla="*/ 332601 w 2507538"/>
                <a:gd name="connsiteY25" fmla="*/ 830627 h 830626"/>
                <a:gd name="connsiteX26" fmla="*/ 328080 w 2507538"/>
                <a:gd name="connsiteY26" fmla="*/ 826105 h 830626"/>
                <a:gd name="connsiteX27" fmla="*/ 328080 w 2507538"/>
                <a:gd name="connsiteY27" fmla="*/ 815740 h 830626"/>
                <a:gd name="connsiteX28" fmla="*/ 332601 w 2507538"/>
                <a:gd name="connsiteY28" fmla="*/ 811198 h 830626"/>
                <a:gd name="connsiteX29" fmla="*/ 295383 w 2507538"/>
                <a:gd name="connsiteY29" fmla="*/ 729934 h 830626"/>
                <a:gd name="connsiteX30" fmla="*/ 305744 w 2507538"/>
                <a:gd name="connsiteY30" fmla="*/ 729934 h 830626"/>
                <a:gd name="connsiteX31" fmla="*/ 310265 w 2507538"/>
                <a:gd name="connsiteY31" fmla="*/ 734456 h 830626"/>
                <a:gd name="connsiteX32" fmla="*/ 310265 w 2507538"/>
                <a:gd name="connsiteY32" fmla="*/ 744821 h 830626"/>
                <a:gd name="connsiteX33" fmla="*/ 305744 w 2507538"/>
                <a:gd name="connsiteY33" fmla="*/ 749342 h 830626"/>
                <a:gd name="connsiteX34" fmla="*/ 295383 w 2507538"/>
                <a:gd name="connsiteY34" fmla="*/ 749342 h 830626"/>
                <a:gd name="connsiteX35" fmla="*/ 290857 w 2507538"/>
                <a:gd name="connsiteY35" fmla="*/ 744821 h 830626"/>
                <a:gd name="connsiteX36" fmla="*/ 290857 w 2507538"/>
                <a:gd name="connsiteY36" fmla="*/ 734456 h 830626"/>
                <a:gd name="connsiteX37" fmla="*/ 295362 w 2507538"/>
                <a:gd name="connsiteY37" fmla="*/ 729934 h 830626"/>
                <a:gd name="connsiteX38" fmla="*/ 295383 w 2507538"/>
                <a:gd name="connsiteY38" fmla="*/ 729934 h 830626"/>
                <a:gd name="connsiteX39" fmla="*/ 331309 w 2507538"/>
                <a:gd name="connsiteY39" fmla="*/ 729934 h 830626"/>
                <a:gd name="connsiteX40" fmla="*/ 341669 w 2507538"/>
                <a:gd name="connsiteY40" fmla="*/ 729934 h 830626"/>
                <a:gd name="connsiteX41" fmla="*/ 346191 w 2507538"/>
                <a:gd name="connsiteY41" fmla="*/ 734456 h 830626"/>
                <a:gd name="connsiteX42" fmla="*/ 346191 w 2507538"/>
                <a:gd name="connsiteY42" fmla="*/ 744821 h 830626"/>
                <a:gd name="connsiteX43" fmla="*/ 341669 w 2507538"/>
                <a:gd name="connsiteY43" fmla="*/ 749342 h 830626"/>
                <a:gd name="connsiteX44" fmla="*/ 331309 w 2507538"/>
                <a:gd name="connsiteY44" fmla="*/ 749342 h 830626"/>
                <a:gd name="connsiteX45" fmla="*/ 326762 w 2507538"/>
                <a:gd name="connsiteY45" fmla="*/ 744821 h 830626"/>
                <a:gd name="connsiteX46" fmla="*/ 326762 w 2507538"/>
                <a:gd name="connsiteY46" fmla="*/ 734456 h 830626"/>
                <a:gd name="connsiteX47" fmla="*/ 331309 w 2507538"/>
                <a:gd name="connsiteY47" fmla="*/ 729934 h 830626"/>
                <a:gd name="connsiteX48" fmla="*/ 6428 w 2507538"/>
                <a:gd name="connsiteY48" fmla="*/ 59807 h 830626"/>
                <a:gd name="connsiteX49" fmla="*/ 21151 w 2507538"/>
                <a:gd name="connsiteY49" fmla="*/ 59807 h 830626"/>
                <a:gd name="connsiteX50" fmla="*/ 27579 w 2507538"/>
                <a:gd name="connsiteY50" fmla="*/ 66235 h 830626"/>
                <a:gd name="connsiteX51" fmla="*/ 27579 w 2507538"/>
                <a:gd name="connsiteY51" fmla="*/ 80958 h 830626"/>
                <a:gd name="connsiteX52" fmla="*/ 21151 w 2507538"/>
                <a:gd name="connsiteY52" fmla="*/ 87386 h 830626"/>
                <a:gd name="connsiteX53" fmla="*/ 6428 w 2507538"/>
                <a:gd name="connsiteY53" fmla="*/ 87386 h 830626"/>
                <a:gd name="connsiteX54" fmla="*/ 0 w 2507538"/>
                <a:gd name="connsiteY54" fmla="*/ 80958 h 830626"/>
                <a:gd name="connsiteX55" fmla="*/ 0 w 2507538"/>
                <a:gd name="connsiteY55" fmla="*/ 66235 h 830626"/>
                <a:gd name="connsiteX56" fmla="*/ 6402 w 2507538"/>
                <a:gd name="connsiteY56" fmla="*/ 59807 h 830626"/>
                <a:gd name="connsiteX57" fmla="*/ 6428 w 2507538"/>
                <a:gd name="connsiteY57" fmla="*/ 59807 h 830626"/>
                <a:gd name="connsiteX58" fmla="*/ 57480 w 2507538"/>
                <a:gd name="connsiteY58" fmla="*/ 59807 h 830626"/>
                <a:gd name="connsiteX59" fmla="*/ 72203 w 2507538"/>
                <a:gd name="connsiteY59" fmla="*/ 59807 h 830626"/>
                <a:gd name="connsiteX60" fmla="*/ 78631 w 2507538"/>
                <a:gd name="connsiteY60" fmla="*/ 66235 h 830626"/>
                <a:gd name="connsiteX61" fmla="*/ 78631 w 2507538"/>
                <a:gd name="connsiteY61" fmla="*/ 80958 h 830626"/>
                <a:gd name="connsiteX62" fmla="*/ 72203 w 2507538"/>
                <a:gd name="connsiteY62" fmla="*/ 87386 h 830626"/>
                <a:gd name="connsiteX63" fmla="*/ 57480 w 2507538"/>
                <a:gd name="connsiteY63" fmla="*/ 87386 h 830626"/>
                <a:gd name="connsiteX64" fmla="*/ 51052 w 2507538"/>
                <a:gd name="connsiteY64" fmla="*/ 80958 h 830626"/>
                <a:gd name="connsiteX65" fmla="*/ 51052 w 2507538"/>
                <a:gd name="connsiteY65" fmla="*/ 66235 h 830626"/>
                <a:gd name="connsiteX66" fmla="*/ 57480 w 2507538"/>
                <a:gd name="connsiteY66" fmla="*/ 59807 h 830626"/>
                <a:gd name="connsiteX67" fmla="*/ 108567 w 2507538"/>
                <a:gd name="connsiteY67" fmla="*/ 59807 h 830626"/>
                <a:gd name="connsiteX68" fmla="*/ 123294 w 2507538"/>
                <a:gd name="connsiteY68" fmla="*/ 59807 h 830626"/>
                <a:gd name="connsiteX69" fmla="*/ 129722 w 2507538"/>
                <a:gd name="connsiteY69" fmla="*/ 66235 h 830626"/>
                <a:gd name="connsiteX70" fmla="*/ 129722 w 2507538"/>
                <a:gd name="connsiteY70" fmla="*/ 80958 h 830626"/>
                <a:gd name="connsiteX71" fmla="*/ 123294 w 2507538"/>
                <a:gd name="connsiteY71" fmla="*/ 87386 h 830626"/>
                <a:gd name="connsiteX72" fmla="*/ 108567 w 2507538"/>
                <a:gd name="connsiteY72" fmla="*/ 87386 h 830626"/>
                <a:gd name="connsiteX73" fmla="*/ 102139 w 2507538"/>
                <a:gd name="connsiteY73" fmla="*/ 80958 h 830626"/>
                <a:gd name="connsiteX74" fmla="*/ 102139 w 2507538"/>
                <a:gd name="connsiteY74" fmla="*/ 66235 h 830626"/>
                <a:gd name="connsiteX75" fmla="*/ 108541 w 2507538"/>
                <a:gd name="connsiteY75" fmla="*/ 59807 h 830626"/>
                <a:gd name="connsiteX76" fmla="*/ 108567 w 2507538"/>
                <a:gd name="connsiteY76" fmla="*/ 59807 h 830626"/>
                <a:gd name="connsiteX77" fmla="*/ 159619 w 2507538"/>
                <a:gd name="connsiteY77" fmla="*/ 59807 h 830626"/>
                <a:gd name="connsiteX78" fmla="*/ 174347 w 2507538"/>
                <a:gd name="connsiteY78" fmla="*/ 59807 h 830626"/>
                <a:gd name="connsiteX79" fmla="*/ 180775 w 2507538"/>
                <a:gd name="connsiteY79" fmla="*/ 66235 h 830626"/>
                <a:gd name="connsiteX80" fmla="*/ 180775 w 2507538"/>
                <a:gd name="connsiteY80" fmla="*/ 80958 h 830626"/>
                <a:gd name="connsiteX81" fmla="*/ 174347 w 2507538"/>
                <a:gd name="connsiteY81" fmla="*/ 87386 h 830626"/>
                <a:gd name="connsiteX82" fmla="*/ 159619 w 2507538"/>
                <a:gd name="connsiteY82" fmla="*/ 87386 h 830626"/>
                <a:gd name="connsiteX83" fmla="*/ 153166 w 2507538"/>
                <a:gd name="connsiteY83" fmla="*/ 80958 h 830626"/>
                <a:gd name="connsiteX84" fmla="*/ 153166 w 2507538"/>
                <a:gd name="connsiteY84" fmla="*/ 66235 h 830626"/>
                <a:gd name="connsiteX85" fmla="*/ 159619 w 2507538"/>
                <a:gd name="connsiteY85" fmla="*/ 59807 h 830626"/>
                <a:gd name="connsiteX86" fmla="*/ 210681 w 2507538"/>
                <a:gd name="connsiteY86" fmla="*/ 59807 h 830626"/>
                <a:gd name="connsiteX87" fmla="*/ 225404 w 2507538"/>
                <a:gd name="connsiteY87" fmla="*/ 59807 h 830626"/>
                <a:gd name="connsiteX88" fmla="*/ 231862 w 2507538"/>
                <a:gd name="connsiteY88" fmla="*/ 66235 h 830626"/>
                <a:gd name="connsiteX89" fmla="*/ 231862 w 2507538"/>
                <a:gd name="connsiteY89" fmla="*/ 80958 h 830626"/>
                <a:gd name="connsiteX90" fmla="*/ 225408 w 2507538"/>
                <a:gd name="connsiteY90" fmla="*/ 87386 h 830626"/>
                <a:gd name="connsiteX91" fmla="*/ 225404 w 2507538"/>
                <a:gd name="connsiteY91" fmla="*/ 87386 h 830626"/>
                <a:gd name="connsiteX92" fmla="*/ 210681 w 2507538"/>
                <a:gd name="connsiteY92" fmla="*/ 87386 h 830626"/>
                <a:gd name="connsiteX93" fmla="*/ 204253 w 2507538"/>
                <a:gd name="connsiteY93" fmla="*/ 80958 h 830626"/>
                <a:gd name="connsiteX94" fmla="*/ 204253 w 2507538"/>
                <a:gd name="connsiteY94" fmla="*/ 66235 h 830626"/>
                <a:gd name="connsiteX95" fmla="*/ 210681 w 2507538"/>
                <a:gd name="connsiteY95" fmla="*/ 59807 h 830626"/>
                <a:gd name="connsiteX96" fmla="*/ 59352 w 2507538"/>
                <a:gd name="connsiteY96" fmla="*/ 115480 h 830626"/>
                <a:gd name="connsiteX97" fmla="*/ 74080 w 2507538"/>
                <a:gd name="connsiteY97" fmla="*/ 115480 h 830626"/>
                <a:gd name="connsiteX98" fmla="*/ 80507 w 2507538"/>
                <a:gd name="connsiteY98" fmla="*/ 121908 h 830626"/>
                <a:gd name="connsiteX99" fmla="*/ 80507 w 2507538"/>
                <a:gd name="connsiteY99" fmla="*/ 136661 h 830626"/>
                <a:gd name="connsiteX100" fmla="*/ 74080 w 2507538"/>
                <a:gd name="connsiteY100" fmla="*/ 143089 h 830626"/>
                <a:gd name="connsiteX101" fmla="*/ 59352 w 2507538"/>
                <a:gd name="connsiteY101" fmla="*/ 143089 h 830626"/>
                <a:gd name="connsiteX102" fmla="*/ 52929 w 2507538"/>
                <a:gd name="connsiteY102" fmla="*/ 136661 h 830626"/>
                <a:gd name="connsiteX103" fmla="*/ 52929 w 2507538"/>
                <a:gd name="connsiteY103" fmla="*/ 121938 h 830626"/>
                <a:gd name="connsiteX104" fmla="*/ 59301 w 2507538"/>
                <a:gd name="connsiteY104" fmla="*/ 115480 h 830626"/>
                <a:gd name="connsiteX105" fmla="*/ 59352 w 2507538"/>
                <a:gd name="connsiteY105" fmla="*/ 115480 h 830626"/>
                <a:gd name="connsiteX106" fmla="*/ 110405 w 2507538"/>
                <a:gd name="connsiteY106" fmla="*/ 115480 h 830626"/>
                <a:gd name="connsiteX107" fmla="*/ 125132 w 2507538"/>
                <a:gd name="connsiteY107" fmla="*/ 115480 h 830626"/>
                <a:gd name="connsiteX108" fmla="*/ 131560 w 2507538"/>
                <a:gd name="connsiteY108" fmla="*/ 121908 h 830626"/>
                <a:gd name="connsiteX109" fmla="*/ 131560 w 2507538"/>
                <a:gd name="connsiteY109" fmla="*/ 136661 h 830626"/>
                <a:gd name="connsiteX110" fmla="*/ 125132 w 2507538"/>
                <a:gd name="connsiteY110" fmla="*/ 143089 h 830626"/>
                <a:gd name="connsiteX111" fmla="*/ 110405 w 2507538"/>
                <a:gd name="connsiteY111" fmla="*/ 143089 h 830626"/>
                <a:gd name="connsiteX112" fmla="*/ 103977 w 2507538"/>
                <a:gd name="connsiteY112" fmla="*/ 136661 h 830626"/>
                <a:gd name="connsiteX113" fmla="*/ 103977 w 2507538"/>
                <a:gd name="connsiteY113" fmla="*/ 121938 h 830626"/>
                <a:gd name="connsiteX114" fmla="*/ 110357 w 2507538"/>
                <a:gd name="connsiteY114" fmla="*/ 115480 h 830626"/>
                <a:gd name="connsiteX115" fmla="*/ 110405 w 2507538"/>
                <a:gd name="connsiteY115" fmla="*/ 115480 h 830626"/>
                <a:gd name="connsiteX116" fmla="*/ 161462 w 2507538"/>
                <a:gd name="connsiteY116" fmla="*/ 115480 h 830626"/>
                <a:gd name="connsiteX117" fmla="*/ 176189 w 2507538"/>
                <a:gd name="connsiteY117" fmla="*/ 115480 h 830626"/>
                <a:gd name="connsiteX118" fmla="*/ 182647 w 2507538"/>
                <a:gd name="connsiteY118" fmla="*/ 121908 h 830626"/>
                <a:gd name="connsiteX119" fmla="*/ 182647 w 2507538"/>
                <a:gd name="connsiteY119" fmla="*/ 136661 h 830626"/>
                <a:gd name="connsiteX120" fmla="*/ 176189 w 2507538"/>
                <a:gd name="connsiteY120" fmla="*/ 143089 h 830626"/>
                <a:gd name="connsiteX121" fmla="*/ 161462 w 2507538"/>
                <a:gd name="connsiteY121" fmla="*/ 143089 h 830626"/>
                <a:gd name="connsiteX122" fmla="*/ 155034 w 2507538"/>
                <a:gd name="connsiteY122" fmla="*/ 136661 h 830626"/>
                <a:gd name="connsiteX123" fmla="*/ 155034 w 2507538"/>
                <a:gd name="connsiteY123" fmla="*/ 121938 h 830626"/>
                <a:gd name="connsiteX124" fmla="*/ 161462 w 2507538"/>
                <a:gd name="connsiteY124" fmla="*/ 115480 h 830626"/>
                <a:gd name="connsiteX125" fmla="*/ 108567 w 2507538"/>
                <a:gd name="connsiteY125" fmla="*/ 0 h 830626"/>
                <a:gd name="connsiteX126" fmla="*/ 123294 w 2507538"/>
                <a:gd name="connsiteY126" fmla="*/ 0 h 830626"/>
                <a:gd name="connsiteX127" fmla="*/ 129722 w 2507538"/>
                <a:gd name="connsiteY127" fmla="*/ 6428 h 830626"/>
                <a:gd name="connsiteX128" fmla="*/ 129722 w 2507538"/>
                <a:gd name="connsiteY128" fmla="*/ 21151 h 830626"/>
                <a:gd name="connsiteX129" fmla="*/ 123294 w 2507538"/>
                <a:gd name="connsiteY129" fmla="*/ 27579 h 830626"/>
                <a:gd name="connsiteX130" fmla="*/ 108567 w 2507538"/>
                <a:gd name="connsiteY130" fmla="*/ 27579 h 830626"/>
                <a:gd name="connsiteX131" fmla="*/ 102139 w 2507538"/>
                <a:gd name="connsiteY131" fmla="*/ 21151 h 830626"/>
                <a:gd name="connsiteX132" fmla="*/ 102139 w 2507538"/>
                <a:gd name="connsiteY132" fmla="*/ 6428 h 830626"/>
                <a:gd name="connsiteX133" fmla="*/ 108541 w 2507538"/>
                <a:gd name="connsiteY133" fmla="*/ 0 h 830626"/>
                <a:gd name="connsiteX134" fmla="*/ 108567 w 2507538"/>
                <a:gd name="connsiteY134" fmla="*/ 0 h 830626"/>
                <a:gd name="connsiteX135" fmla="*/ 159619 w 2507538"/>
                <a:gd name="connsiteY135" fmla="*/ 0 h 830626"/>
                <a:gd name="connsiteX136" fmla="*/ 174347 w 2507538"/>
                <a:gd name="connsiteY136" fmla="*/ 0 h 830626"/>
                <a:gd name="connsiteX137" fmla="*/ 180775 w 2507538"/>
                <a:gd name="connsiteY137" fmla="*/ 6428 h 830626"/>
                <a:gd name="connsiteX138" fmla="*/ 180775 w 2507538"/>
                <a:gd name="connsiteY138" fmla="*/ 21151 h 830626"/>
                <a:gd name="connsiteX139" fmla="*/ 174347 w 2507538"/>
                <a:gd name="connsiteY139" fmla="*/ 27579 h 830626"/>
                <a:gd name="connsiteX140" fmla="*/ 159619 w 2507538"/>
                <a:gd name="connsiteY140" fmla="*/ 27579 h 830626"/>
                <a:gd name="connsiteX141" fmla="*/ 153166 w 2507538"/>
                <a:gd name="connsiteY141" fmla="*/ 21151 h 830626"/>
                <a:gd name="connsiteX142" fmla="*/ 153166 w 2507538"/>
                <a:gd name="connsiteY142" fmla="*/ 6428 h 830626"/>
                <a:gd name="connsiteX143" fmla="*/ 159619 w 2507538"/>
                <a:gd name="connsiteY143" fmla="*/ 0 h 830626"/>
                <a:gd name="connsiteX144" fmla="*/ 2332200 w 2507538"/>
                <a:gd name="connsiteY144" fmla="*/ 566060 h 830626"/>
                <a:gd name="connsiteX145" fmla="*/ 2343656 w 2507538"/>
                <a:gd name="connsiteY145" fmla="*/ 566060 h 830626"/>
                <a:gd name="connsiteX146" fmla="*/ 2348654 w 2507538"/>
                <a:gd name="connsiteY146" fmla="*/ 571058 h 830626"/>
                <a:gd name="connsiteX147" fmla="*/ 2348654 w 2507538"/>
                <a:gd name="connsiteY147" fmla="*/ 582509 h 830626"/>
                <a:gd name="connsiteX148" fmla="*/ 2343656 w 2507538"/>
                <a:gd name="connsiteY148" fmla="*/ 587507 h 830626"/>
                <a:gd name="connsiteX149" fmla="*/ 2332200 w 2507538"/>
                <a:gd name="connsiteY149" fmla="*/ 587507 h 830626"/>
                <a:gd name="connsiteX150" fmla="*/ 2327202 w 2507538"/>
                <a:gd name="connsiteY150" fmla="*/ 582509 h 830626"/>
                <a:gd name="connsiteX151" fmla="*/ 2327202 w 2507538"/>
                <a:gd name="connsiteY151" fmla="*/ 571058 h 830626"/>
                <a:gd name="connsiteX152" fmla="*/ 2332175 w 2507538"/>
                <a:gd name="connsiteY152" fmla="*/ 566060 h 830626"/>
                <a:gd name="connsiteX153" fmla="*/ 2332200 w 2507538"/>
                <a:gd name="connsiteY153" fmla="*/ 566060 h 830626"/>
                <a:gd name="connsiteX154" fmla="*/ 2371909 w 2507538"/>
                <a:gd name="connsiteY154" fmla="*/ 566060 h 830626"/>
                <a:gd name="connsiteX155" fmla="*/ 2383360 w 2507538"/>
                <a:gd name="connsiteY155" fmla="*/ 566060 h 830626"/>
                <a:gd name="connsiteX156" fmla="*/ 2388362 w 2507538"/>
                <a:gd name="connsiteY156" fmla="*/ 571058 h 830626"/>
                <a:gd name="connsiteX157" fmla="*/ 2388362 w 2507538"/>
                <a:gd name="connsiteY157" fmla="*/ 582509 h 830626"/>
                <a:gd name="connsiteX158" fmla="*/ 2383360 w 2507538"/>
                <a:gd name="connsiteY158" fmla="*/ 587507 h 830626"/>
                <a:gd name="connsiteX159" fmla="*/ 2371909 w 2507538"/>
                <a:gd name="connsiteY159" fmla="*/ 587507 h 830626"/>
                <a:gd name="connsiteX160" fmla="*/ 2366911 w 2507538"/>
                <a:gd name="connsiteY160" fmla="*/ 582509 h 830626"/>
                <a:gd name="connsiteX161" fmla="*/ 2366911 w 2507538"/>
                <a:gd name="connsiteY161" fmla="*/ 571058 h 830626"/>
                <a:gd name="connsiteX162" fmla="*/ 2371909 w 2507538"/>
                <a:gd name="connsiteY162" fmla="*/ 566060 h 830626"/>
                <a:gd name="connsiteX163" fmla="*/ 2411643 w 2507538"/>
                <a:gd name="connsiteY163" fmla="*/ 566060 h 830626"/>
                <a:gd name="connsiteX164" fmla="*/ 2423099 w 2507538"/>
                <a:gd name="connsiteY164" fmla="*/ 566060 h 830626"/>
                <a:gd name="connsiteX165" fmla="*/ 2428096 w 2507538"/>
                <a:gd name="connsiteY165" fmla="*/ 571058 h 830626"/>
                <a:gd name="connsiteX166" fmla="*/ 2428096 w 2507538"/>
                <a:gd name="connsiteY166" fmla="*/ 582509 h 830626"/>
                <a:gd name="connsiteX167" fmla="*/ 2423099 w 2507538"/>
                <a:gd name="connsiteY167" fmla="*/ 587507 h 830626"/>
                <a:gd name="connsiteX168" fmla="*/ 2411643 w 2507538"/>
                <a:gd name="connsiteY168" fmla="*/ 587507 h 830626"/>
                <a:gd name="connsiteX169" fmla="*/ 2406645 w 2507538"/>
                <a:gd name="connsiteY169" fmla="*/ 582509 h 830626"/>
                <a:gd name="connsiteX170" fmla="*/ 2406645 w 2507538"/>
                <a:gd name="connsiteY170" fmla="*/ 571058 h 830626"/>
                <a:gd name="connsiteX171" fmla="*/ 2411617 w 2507538"/>
                <a:gd name="connsiteY171" fmla="*/ 566060 h 830626"/>
                <a:gd name="connsiteX172" fmla="*/ 2411643 w 2507538"/>
                <a:gd name="connsiteY172" fmla="*/ 566060 h 830626"/>
                <a:gd name="connsiteX173" fmla="*/ 2451351 w 2507538"/>
                <a:gd name="connsiteY173" fmla="*/ 566060 h 830626"/>
                <a:gd name="connsiteX174" fmla="*/ 2462807 w 2507538"/>
                <a:gd name="connsiteY174" fmla="*/ 566060 h 830626"/>
                <a:gd name="connsiteX175" fmla="*/ 2467805 w 2507538"/>
                <a:gd name="connsiteY175" fmla="*/ 571058 h 830626"/>
                <a:gd name="connsiteX176" fmla="*/ 2467805 w 2507538"/>
                <a:gd name="connsiteY176" fmla="*/ 582509 h 830626"/>
                <a:gd name="connsiteX177" fmla="*/ 2462807 w 2507538"/>
                <a:gd name="connsiteY177" fmla="*/ 587507 h 830626"/>
                <a:gd name="connsiteX178" fmla="*/ 2451351 w 2507538"/>
                <a:gd name="connsiteY178" fmla="*/ 587507 h 830626"/>
                <a:gd name="connsiteX179" fmla="*/ 2446332 w 2507538"/>
                <a:gd name="connsiteY179" fmla="*/ 582509 h 830626"/>
                <a:gd name="connsiteX180" fmla="*/ 2446332 w 2507538"/>
                <a:gd name="connsiteY180" fmla="*/ 571058 h 830626"/>
                <a:gd name="connsiteX181" fmla="*/ 2451351 w 2507538"/>
                <a:gd name="connsiteY181" fmla="*/ 566060 h 830626"/>
                <a:gd name="connsiteX182" fmla="*/ 2491064 w 2507538"/>
                <a:gd name="connsiteY182" fmla="*/ 566060 h 830626"/>
                <a:gd name="connsiteX183" fmla="*/ 2502516 w 2507538"/>
                <a:gd name="connsiteY183" fmla="*/ 566060 h 830626"/>
                <a:gd name="connsiteX184" fmla="*/ 2507539 w 2507538"/>
                <a:gd name="connsiteY184" fmla="*/ 571058 h 830626"/>
                <a:gd name="connsiteX185" fmla="*/ 2507539 w 2507538"/>
                <a:gd name="connsiteY185" fmla="*/ 582509 h 830626"/>
                <a:gd name="connsiteX186" fmla="*/ 2502516 w 2507538"/>
                <a:gd name="connsiteY186" fmla="*/ 587507 h 830626"/>
                <a:gd name="connsiteX187" fmla="*/ 2491064 w 2507538"/>
                <a:gd name="connsiteY187" fmla="*/ 587507 h 830626"/>
                <a:gd name="connsiteX188" fmla="*/ 2486066 w 2507538"/>
                <a:gd name="connsiteY188" fmla="*/ 582509 h 830626"/>
                <a:gd name="connsiteX189" fmla="*/ 2486066 w 2507538"/>
                <a:gd name="connsiteY189" fmla="*/ 571058 h 830626"/>
                <a:gd name="connsiteX190" fmla="*/ 2491064 w 2507538"/>
                <a:gd name="connsiteY190" fmla="*/ 566060 h 830626"/>
                <a:gd name="connsiteX191" fmla="*/ 2373369 w 2507538"/>
                <a:gd name="connsiteY191" fmla="*/ 609358 h 830626"/>
                <a:gd name="connsiteX192" fmla="*/ 2384820 w 2507538"/>
                <a:gd name="connsiteY192" fmla="*/ 609358 h 830626"/>
                <a:gd name="connsiteX193" fmla="*/ 2389818 w 2507538"/>
                <a:gd name="connsiteY193" fmla="*/ 614356 h 830626"/>
                <a:gd name="connsiteX194" fmla="*/ 2389818 w 2507538"/>
                <a:gd name="connsiteY194" fmla="*/ 625833 h 830626"/>
                <a:gd name="connsiteX195" fmla="*/ 2384820 w 2507538"/>
                <a:gd name="connsiteY195" fmla="*/ 630835 h 830626"/>
                <a:gd name="connsiteX196" fmla="*/ 2373369 w 2507538"/>
                <a:gd name="connsiteY196" fmla="*/ 630835 h 830626"/>
                <a:gd name="connsiteX197" fmla="*/ 2368366 w 2507538"/>
                <a:gd name="connsiteY197" fmla="*/ 625833 h 830626"/>
                <a:gd name="connsiteX198" fmla="*/ 2368366 w 2507538"/>
                <a:gd name="connsiteY198" fmla="*/ 614382 h 830626"/>
                <a:gd name="connsiteX199" fmla="*/ 2373339 w 2507538"/>
                <a:gd name="connsiteY199" fmla="*/ 609358 h 830626"/>
                <a:gd name="connsiteX200" fmla="*/ 2373369 w 2507538"/>
                <a:gd name="connsiteY200" fmla="*/ 609358 h 830626"/>
                <a:gd name="connsiteX201" fmla="*/ 2413073 w 2507538"/>
                <a:gd name="connsiteY201" fmla="*/ 609358 h 830626"/>
                <a:gd name="connsiteX202" fmla="*/ 2424528 w 2507538"/>
                <a:gd name="connsiteY202" fmla="*/ 609358 h 830626"/>
                <a:gd name="connsiteX203" fmla="*/ 2429526 w 2507538"/>
                <a:gd name="connsiteY203" fmla="*/ 614356 h 830626"/>
                <a:gd name="connsiteX204" fmla="*/ 2429526 w 2507538"/>
                <a:gd name="connsiteY204" fmla="*/ 625833 h 830626"/>
                <a:gd name="connsiteX205" fmla="*/ 2424528 w 2507538"/>
                <a:gd name="connsiteY205" fmla="*/ 630835 h 830626"/>
                <a:gd name="connsiteX206" fmla="*/ 2413073 w 2507538"/>
                <a:gd name="connsiteY206" fmla="*/ 630835 h 830626"/>
                <a:gd name="connsiteX207" fmla="*/ 2408075 w 2507538"/>
                <a:gd name="connsiteY207" fmla="*/ 625833 h 830626"/>
                <a:gd name="connsiteX208" fmla="*/ 2408075 w 2507538"/>
                <a:gd name="connsiteY208" fmla="*/ 614382 h 830626"/>
                <a:gd name="connsiteX209" fmla="*/ 2413039 w 2507538"/>
                <a:gd name="connsiteY209" fmla="*/ 609358 h 830626"/>
                <a:gd name="connsiteX210" fmla="*/ 2413073 w 2507538"/>
                <a:gd name="connsiteY210" fmla="*/ 609358 h 830626"/>
                <a:gd name="connsiteX211" fmla="*/ 2452785 w 2507538"/>
                <a:gd name="connsiteY211" fmla="*/ 609358 h 830626"/>
                <a:gd name="connsiteX212" fmla="*/ 2464237 w 2507538"/>
                <a:gd name="connsiteY212" fmla="*/ 609358 h 830626"/>
                <a:gd name="connsiteX213" fmla="*/ 2469261 w 2507538"/>
                <a:gd name="connsiteY213" fmla="*/ 614356 h 830626"/>
                <a:gd name="connsiteX214" fmla="*/ 2469261 w 2507538"/>
                <a:gd name="connsiteY214" fmla="*/ 625833 h 830626"/>
                <a:gd name="connsiteX215" fmla="*/ 2464237 w 2507538"/>
                <a:gd name="connsiteY215" fmla="*/ 630835 h 830626"/>
                <a:gd name="connsiteX216" fmla="*/ 2452785 w 2507538"/>
                <a:gd name="connsiteY216" fmla="*/ 630835 h 830626"/>
                <a:gd name="connsiteX217" fmla="*/ 2447783 w 2507538"/>
                <a:gd name="connsiteY217" fmla="*/ 625833 h 830626"/>
                <a:gd name="connsiteX218" fmla="*/ 2447783 w 2507538"/>
                <a:gd name="connsiteY218" fmla="*/ 614382 h 830626"/>
                <a:gd name="connsiteX219" fmla="*/ 2452785 w 2507538"/>
                <a:gd name="connsiteY219" fmla="*/ 609358 h 830626"/>
                <a:gd name="connsiteX220" fmla="*/ 2411643 w 2507538"/>
                <a:gd name="connsiteY220" fmla="*/ 519542 h 830626"/>
                <a:gd name="connsiteX221" fmla="*/ 2423099 w 2507538"/>
                <a:gd name="connsiteY221" fmla="*/ 519542 h 830626"/>
                <a:gd name="connsiteX222" fmla="*/ 2428096 w 2507538"/>
                <a:gd name="connsiteY222" fmla="*/ 524539 h 830626"/>
                <a:gd name="connsiteX223" fmla="*/ 2428096 w 2507538"/>
                <a:gd name="connsiteY223" fmla="*/ 535995 h 830626"/>
                <a:gd name="connsiteX224" fmla="*/ 2423099 w 2507538"/>
                <a:gd name="connsiteY224" fmla="*/ 540993 h 830626"/>
                <a:gd name="connsiteX225" fmla="*/ 2411643 w 2507538"/>
                <a:gd name="connsiteY225" fmla="*/ 540993 h 830626"/>
                <a:gd name="connsiteX226" fmla="*/ 2406645 w 2507538"/>
                <a:gd name="connsiteY226" fmla="*/ 535995 h 830626"/>
                <a:gd name="connsiteX227" fmla="*/ 2406645 w 2507538"/>
                <a:gd name="connsiteY227" fmla="*/ 524539 h 830626"/>
                <a:gd name="connsiteX228" fmla="*/ 2411626 w 2507538"/>
                <a:gd name="connsiteY228" fmla="*/ 519542 h 830626"/>
                <a:gd name="connsiteX229" fmla="*/ 2411643 w 2507538"/>
                <a:gd name="connsiteY229" fmla="*/ 519542 h 830626"/>
                <a:gd name="connsiteX230" fmla="*/ 2451351 w 2507538"/>
                <a:gd name="connsiteY230" fmla="*/ 519542 h 830626"/>
                <a:gd name="connsiteX231" fmla="*/ 2462807 w 2507538"/>
                <a:gd name="connsiteY231" fmla="*/ 519542 h 830626"/>
                <a:gd name="connsiteX232" fmla="*/ 2467805 w 2507538"/>
                <a:gd name="connsiteY232" fmla="*/ 524539 h 830626"/>
                <a:gd name="connsiteX233" fmla="*/ 2467805 w 2507538"/>
                <a:gd name="connsiteY233" fmla="*/ 535995 h 830626"/>
                <a:gd name="connsiteX234" fmla="*/ 2462807 w 2507538"/>
                <a:gd name="connsiteY234" fmla="*/ 540993 h 830626"/>
                <a:gd name="connsiteX235" fmla="*/ 2451351 w 2507538"/>
                <a:gd name="connsiteY235" fmla="*/ 540993 h 830626"/>
                <a:gd name="connsiteX236" fmla="*/ 2446332 w 2507538"/>
                <a:gd name="connsiteY236" fmla="*/ 535995 h 830626"/>
                <a:gd name="connsiteX237" fmla="*/ 2446332 w 2507538"/>
                <a:gd name="connsiteY237" fmla="*/ 524539 h 830626"/>
                <a:gd name="connsiteX238" fmla="*/ 2451351 w 2507538"/>
                <a:gd name="connsiteY238" fmla="*/ 519542 h 8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507538" h="830626">
                  <a:moveTo>
                    <a:pt x="260750" y="811198"/>
                  </a:moveTo>
                  <a:lnTo>
                    <a:pt x="271111" y="811198"/>
                  </a:lnTo>
                  <a:cubicBezTo>
                    <a:pt x="273597" y="811198"/>
                    <a:pt x="275632" y="813237"/>
                    <a:pt x="275632" y="815719"/>
                  </a:cubicBezTo>
                  <a:lnTo>
                    <a:pt x="275632" y="826105"/>
                  </a:lnTo>
                  <a:cubicBezTo>
                    <a:pt x="275632" y="828587"/>
                    <a:pt x="273597" y="830627"/>
                    <a:pt x="271111" y="830627"/>
                  </a:cubicBezTo>
                  <a:lnTo>
                    <a:pt x="260750" y="830627"/>
                  </a:lnTo>
                  <a:cubicBezTo>
                    <a:pt x="258251" y="830622"/>
                    <a:pt x="256228" y="828600"/>
                    <a:pt x="256224" y="826105"/>
                  </a:cubicBezTo>
                  <a:lnTo>
                    <a:pt x="256224" y="815740"/>
                  </a:lnTo>
                  <a:cubicBezTo>
                    <a:pt x="256211" y="813246"/>
                    <a:pt x="258221" y="811210"/>
                    <a:pt x="260715" y="811198"/>
                  </a:cubicBezTo>
                  <a:cubicBezTo>
                    <a:pt x="260728" y="811198"/>
                    <a:pt x="260737" y="811198"/>
                    <a:pt x="260750" y="811198"/>
                  </a:cubicBezTo>
                  <a:close/>
                  <a:moveTo>
                    <a:pt x="296675" y="811198"/>
                  </a:moveTo>
                  <a:lnTo>
                    <a:pt x="307036" y="811198"/>
                  </a:lnTo>
                  <a:cubicBezTo>
                    <a:pt x="309522" y="811198"/>
                    <a:pt x="311557" y="813237"/>
                    <a:pt x="311557" y="815719"/>
                  </a:cubicBezTo>
                  <a:lnTo>
                    <a:pt x="311557" y="826105"/>
                  </a:lnTo>
                  <a:cubicBezTo>
                    <a:pt x="311557" y="828587"/>
                    <a:pt x="309522" y="830627"/>
                    <a:pt x="307036" y="830627"/>
                  </a:cubicBezTo>
                  <a:lnTo>
                    <a:pt x="296675" y="830627"/>
                  </a:lnTo>
                  <a:cubicBezTo>
                    <a:pt x="294181" y="830618"/>
                    <a:pt x="292163" y="828600"/>
                    <a:pt x="292150" y="826105"/>
                  </a:cubicBezTo>
                  <a:lnTo>
                    <a:pt x="292150" y="815740"/>
                  </a:lnTo>
                  <a:cubicBezTo>
                    <a:pt x="292137" y="813246"/>
                    <a:pt x="294146" y="811210"/>
                    <a:pt x="296641" y="811198"/>
                  </a:cubicBezTo>
                  <a:cubicBezTo>
                    <a:pt x="296654" y="811198"/>
                    <a:pt x="296662" y="811198"/>
                    <a:pt x="296675" y="811198"/>
                  </a:cubicBezTo>
                  <a:close/>
                  <a:moveTo>
                    <a:pt x="332601" y="811198"/>
                  </a:moveTo>
                  <a:lnTo>
                    <a:pt x="342966" y="811198"/>
                  </a:lnTo>
                  <a:cubicBezTo>
                    <a:pt x="345469" y="811198"/>
                    <a:pt x="347509" y="813237"/>
                    <a:pt x="347509" y="815719"/>
                  </a:cubicBezTo>
                  <a:lnTo>
                    <a:pt x="347509" y="826105"/>
                  </a:lnTo>
                  <a:cubicBezTo>
                    <a:pt x="347509" y="828587"/>
                    <a:pt x="345469" y="830627"/>
                    <a:pt x="342966" y="830627"/>
                  </a:cubicBezTo>
                  <a:lnTo>
                    <a:pt x="332601" y="830627"/>
                  </a:lnTo>
                  <a:cubicBezTo>
                    <a:pt x="330111" y="830614"/>
                    <a:pt x="328093" y="828596"/>
                    <a:pt x="328080" y="826105"/>
                  </a:cubicBezTo>
                  <a:lnTo>
                    <a:pt x="328080" y="815740"/>
                  </a:lnTo>
                  <a:cubicBezTo>
                    <a:pt x="328080" y="813237"/>
                    <a:pt x="330119" y="811198"/>
                    <a:pt x="332601" y="811198"/>
                  </a:cubicBezTo>
                  <a:close/>
                  <a:moveTo>
                    <a:pt x="295383" y="729934"/>
                  </a:moveTo>
                  <a:lnTo>
                    <a:pt x="305744" y="729934"/>
                  </a:lnTo>
                  <a:cubicBezTo>
                    <a:pt x="308226" y="729934"/>
                    <a:pt x="310265" y="731974"/>
                    <a:pt x="310265" y="734456"/>
                  </a:cubicBezTo>
                  <a:lnTo>
                    <a:pt x="310265" y="744821"/>
                  </a:lnTo>
                  <a:cubicBezTo>
                    <a:pt x="310265" y="747324"/>
                    <a:pt x="308226" y="749342"/>
                    <a:pt x="305744" y="749342"/>
                  </a:cubicBezTo>
                  <a:lnTo>
                    <a:pt x="295383" y="749342"/>
                  </a:lnTo>
                  <a:cubicBezTo>
                    <a:pt x="292888" y="749334"/>
                    <a:pt x="290870" y="747315"/>
                    <a:pt x="290857" y="744821"/>
                  </a:cubicBezTo>
                  <a:lnTo>
                    <a:pt x="290857" y="734456"/>
                  </a:lnTo>
                  <a:cubicBezTo>
                    <a:pt x="290853" y="731965"/>
                    <a:pt x="292871" y="729939"/>
                    <a:pt x="295362" y="729934"/>
                  </a:cubicBezTo>
                  <a:cubicBezTo>
                    <a:pt x="295370" y="729934"/>
                    <a:pt x="295374" y="729934"/>
                    <a:pt x="295383" y="729934"/>
                  </a:cubicBezTo>
                  <a:close/>
                  <a:moveTo>
                    <a:pt x="331309" y="729934"/>
                  </a:moveTo>
                  <a:lnTo>
                    <a:pt x="341669" y="729934"/>
                  </a:lnTo>
                  <a:cubicBezTo>
                    <a:pt x="344155" y="729934"/>
                    <a:pt x="346191" y="731974"/>
                    <a:pt x="346191" y="734456"/>
                  </a:cubicBezTo>
                  <a:lnTo>
                    <a:pt x="346191" y="744821"/>
                  </a:lnTo>
                  <a:cubicBezTo>
                    <a:pt x="346191" y="747324"/>
                    <a:pt x="344155" y="749342"/>
                    <a:pt x="341669" y="749342"/>
                  </a:cubicBezTo>
                  <a:lnTo>
                    <a:pt x="331309" y="749342"/>
                  </a:lnTo>
                  <a:cubicBezTo>
                    <a:pt x="328805" y="749342"/>
                    <a:pt x="326774" y="747320"/>
                    <a:pt x="326762" y="744821"/>
                  </a:cubicBezTo>
                  <a:lnTo>
                    <a:pt x="326762" y="734456"/>
                  </a:lnTo>
                  <a:cubicBezTo>
                    <a:pt x="326792" y="731961"/>
                    <a:pt x="328814" y="729947"/>
                    <a:pt x="331309" y="729934"/>
                  </a:cubicBezTo>
                  <a:close/>
                  <a:moveTo>
                    <a:pt x="6428" y="59807"/>
                  </a:moveTo>
                  <a:lnTo>
                    <a:pt x="21151" y="59807"/>
                  </a:lnTo>
                  <a:cubicBezTo>
                    <a:pt x="24715" y="59807"/>
                    <a:pt x="27579" y="62706"/>
                    <a:pt x="27579" y="66235"/>
                  </a:cubicBezTo>
                  <a:lnTo>
                    <a:pt x="27579" y="80958"/>
                  </a:lnTo>
                  <a:cubicBezTo>
                    <a:pt x="27579" y="84522"/>
                    <a:pt x="24685" y="87386"/>
                    <a:pt x="21151" y="87386"/>
                  </a:cubicBezTo>
                  <a:lnTo>
                    <a:pt x="6428" y="87386"/>
                  </a:lnTo>
                  <a:cubicBezTo>
                    <a:pt x="2885" y="87373"/>
                    <a:pt x="13" y="84501"/>
                    <a:pt x="0" y="80958"/>
                  </a:cubicBezTo>
                  <a:lnTo>
                    <a:pt x="0" y="66235"/>
                  </a:lnTo>
                  <a:cubicBezTo>
                    <a:pt x="-9" y="62693"/>
                    <a:pt x="2860" y="59816"/>
                    <a:pt x="6402" y="59807"/>
                  </a:cubicBezTo>
                  <a:cubicBezTo>
                    <a:pt x="6411" y="59807"/>
                    <a:pt x="6419" y="59807"/>
                    <a:pt x="6428" y="59807"/>
                  </a:cubicBezTo>
                  <a:close/>
                  <a:moveTo>
                    <a:pt x="57480" y="59807"/>
                  </a:moveTo>
                  <a:lnTo>
                    <a:pt x="72203" y="59807"/>
                  </a:lnTo>
                  <a:cubicBezTo>
                    <a:pt x="75737" y="59807"/>
                    <a:pt x="78631" y="62706"/>
                    <a:pt x="78631" y="66235"/>
                  </a:cubicBezTo>
                  <a:lnTo>
                    <a:pt x="78631" y="80958"/>
                  </a:lnTo>
                  <a:cubicBezTo>
                    <a:pt x="78631" y="84522"/>
                    <a:pt x="75737" y="87386"/>
                    <a:pt x="72203" y="87386"/>
                  </a:cubicBezTo>
                  <a:lnTo>
                    <a:pt x="57480" y="87386"/>
                  </a:lnTo>
                  <a:cubicBezTo>
                    <a:pt x="53938" y="87373"/>
                    <a:pt x="51065" y="84501"/>
                    <a:pt x="51052" y="80958"/>
                  </a:cubicBezTo>
                  <a:lnTo>
                    <a:pt x="51052" y="66235"/>
                  </a:lnTo>
                  <a:cubicBezTo>
                    <a:pt x="51052" y="62706"/>
                    <a:pt x="53951" y="59807"/>
                    <a:pt x="57480" y="59807"/>
                  </a:cubicBezTo>
                  <a:close/>
                  <a:moveTo>
                    <a:pt x="108567" y="59807"/>
                  </a:moveTo>
                  <a:lnTo>
                    <a:pt x="123294" y="59807"/>
                  </a:lnTo>
                  <a:cubicBezTo>
                    <a:pt x="126824" y="59807"/>
                    <a:pt x="129722" y="62706"/>
                    <a:pt x="129722" y="66235"/>
                  </a:cubicBezTo>
                  <a:lnTo>
                    <a:pt x="129722" y="80958"/>
                  </a:lnTo>
                  <a:cubicBezTo>
                    <a:pt x="129722" y="84522"/>
                    <a:pt x="126824" y="87386"/>
                    <a:pt x="123294" y="87386"/>
                  </a:cubicBezTo>
                  <a:lnTo>
                    <a:pt x="108567" y="87386"/>
                  </a:lnTo>
                  <a:cubicBezTo>
                    <a:pt x="105025" y="87373"/>
                    <a:pt x="102152" y="84501"/>
                    <a:pt x="102139" y="80958"/>
                  </a:cubicBezTo>
                  <a:lnTo>
                    <a:pt x="102139" y="66235"/>
                  </a:lnTo>
                  <a:cubicBezTo>
                    <a:pt x="102131" y="62693"/>
                    <a:pt x="104999" y="59816"/>
                    <a:pt x="108541" y="59807"/>
                  </a:cubicBezTo>
                  <a:cubicBezTo>
                    <a:pt x="108550" y="59807"/>
                    <a:pt x="108558" y="59807"/>
                    <a:pt x="108567" y="59807"/>
                  </a:cubicBezTo>
                  <a:close/>
                  <a:moveTo>
                    <a:pt x="159619" y="59807"/>
                  </a:moveTo>
                  <a:lnTo>
                    <a:pt x="174347" y="59807"/>
                  </a:lnTo>
                  <a:cubicBezTo>
                    <a:pt x="177876" y="59807"/>
                    <a:pt x="180775" y="62706"/>
                    <a:pt x="180775" y="66235"/>
                  </a:cubicBezTo>
                  <a:lnTo>
                    <a:pt x="180775" y="80958"/>
                  </a:lnTo>
                  <a:cubicBezTo>
                    <a:pt x="180775" y="84522"/>
                    <a:pt x="177876" y="87386"/>
                    <a:pt x="174347" y="87386"/>
                  </a:cubicBezTo>
                  <a:lnTo>
                    <a:pt x="159619" y="87386"/>
                  </a:lnTo>
                  <a:cubicBezTo>
                    <a:pt x="156064" y="87386"/>
                    <a:pt x="153179" y="84514"/>
                    <a:pt x="153166" y="80958"/>
                  </a:cubicBezTo>
                  <a:lnTo>
                    <a:pt x="153166" y="66235"/>
                  </a:lnTo>
                  <a:cubicBezTo>
                    <a:pt x="153205" y="62693"/>
                    <a:pt x="156077" y="59829"/>
                    <a:pt x="159619" y="59807"/>
                  </a:cubicBezTo>
                  <a:close/>
                  <a:moveTo>
                    <a:pt x="210681" y="59807"/>
                  </a:moveTo>
                  <a:lnTo>
                    <a:pt x="225404" y="59807"/>
                  </a:lnTo>
                  <a:cubicBezTo>
                    <a:pt x="228963" y="59807"/>
                    <a:pt x="231862" y="62706"/>
                    <a:pt x="231862" y="66235"/>
                  </a:cubicBezTo>
                  <a:lnTo>
                    <a:pt x="231862" y="80958"/>
                  </a:lnTo>
                  <a:cubicBezTo>
                    <a:pt x="231853" y="84514"/>
                    <a:pt x="228963" y="87395"/>
                    <a:pt x="225408" y="87386"/>
                  </a:cubicBezTo>
                  <a:cubicBezTo>
                    <a:pt x="225408" y="87386"/>
                    <a:pt x="225404" y="87386"/>
                    <a:pt x="225404" y="87386"/>
                  </a:cubicBezTo>
                  <a:lnTo>
                    <a:pt x="210681" y="87386"/>
                  </a:lnTo>
                  <a:cubicBezTo>
                    <a:pt x="207134" y="87373"/>
                    <a:pt x="204266" y="84505"/>
                    <a:pt x="204253" y="80958"/>
                  </a:cubicBezTo>
                  <a:lnTo>
                    <a:pt x="204253" y="66235"/>
                  </a:lnTo>
                  <a:cubicBezTo>
                    <a:pt x="204253" y="62706"/>
                    <a:pt x="207147" y="59807"/>
                    <a:pt x="210681" y="59807"/>
                  </a:cubicBezTo>
                  <a:close/>
                  <a:moveTo>
                    <a:pt x="59352" y="115480"/>
                  </a:moveTo>
                  <a:lnTo>
                    <a:pt x="74080" y="115480"/>
                  </a:lnTo>
                  <a:cubicBezTo>
                    <a:pt x="77609" y="115480"/>
                    <a:pt x="80507" y="118374"/>
                    <a:pt x="80507" y="121908"/>
                  </a:cubicBezTo>
                  <a:lnTo>
                    <a:pt x="80507" y="136661"/>
                  </a:lnTo>
                  <a:cubicBezTo>
                    <a:pt x="80507" y="140190"/>
                    <a:pt x="77609" y="143089"/>
                    <a:pt x="74080" y="143089"/>
                  </a:cubicBezTo>
                  <a:lnTo>
                    <a:pt x="59352" y="143089"/>
                  </a:lnTo>
                  <a:cubicBezTo>
                    <a:pt x="55806" y="143084"/>
                    <a:pt x="52933" y="140207"/>
                    <a:pt x="52929" y="136661"/>
                  </a:cubicBezTo>
                  <a:lnTo>
                    <a:pt x="52929" y="121938"/>
                  </a:lnTo>
                  <a:cubicBezTo>
                    <a:pt x="52903" y="118395"/>
                    <a:pt x="55758" y="115506"/>
                    <a:pt x="59301" y="115480"/>
                  </a:cubicBezTo>
                  <a:cubicBezTo>
                    <a:pt x="59318" y="115480"/>
                    <a:pt x="59335" y="115480"/>
                    <a:pt x="59352" y="115480"/>
                  </a:cubicBezTo>
                  <a:close/>
                  <a:moveTo>
                    <a:pt x="110405" y="115480"/>
                  </a:moveTo>
                  <a:lnTo>
                    <a:pt x="125132" y="115480"/>
                  </a:lnTo>
                  <a:cubicBezTo>
                    <a:pt x="128662" y="115480"/>
                    <a:pt x="131560" y="118374"/>
                    <a:pt x="131560" y="121908"/>
                  </a:cubicBezTo>
                  <a:lnTo>
                    <a:pt x="131560" y="136661"/>
                  </a:lnTo>
                  <a:cubicBezTo>
                    <a:pt x="131560" y="140190"/>
                    <a:pt x="128662" y="143089"/>
                    <a:pt x="125132" y="143089"/>
                  </a:cubicBezTo>
                  <a:lnTo>
                    <a:pt x="110405" y="143089"/>
                  </a:lnTo>
                  <a:cubicBezTo>
                    <a:pt x="106862" y="143076"/>
                    <a:pt x="103990" y="140203"/>
                    <a:pt x="103977" y="136661"/>
                  </a:cubicBezTo>
                  <a:lnTo>
                    <a:pt x="103977" y="121938"/>
                  </a:lnTo>
                  <a:cubicBezTo>
                    <a:pt x="103956" y="118391"/>
                    <a:pt x="106811" y="115501"/>
                    <a:pt x="110357" y="115480"/>
                  </a:cubicBezTo>
                  <a:cubicBezTo>
                    <a:pt x="110375" y="115480"/>
                    <a:pt x="110388" y="115480"/>
                    <a:pt x="110405" y="115480"/>
                  </a:cubicBezTo>
                  <a:close/>
                  <a:moveTo>
                    <a:pt x="161462" y="115480"/>
                  </a:moveTo>
                  <a:lnTo>
                    <a:pt x="176189" y="115480"/>
                  </a:lnTo>
                  <a:cubicBezTo>
                    <a:pt x="179749" y="115480"/>
                    <a:pt x="182647" y="118374"/>
                    <a:pt x="182647" y="121908"/>
                  </a:cubicBezTo>
                  <a:lnTo>
                    <a:pt x="182647" y="136661"/>
                  </a:lnTo>
                  <a:cubicBezTo>
                    <a:pt x="182647" y="140190"/>
                    <a:pt x="179749" y="143089"/>
                    <a:pt x="176189" y="143089"/>
                  </a:cubicBezTo>
                  <a:lnTo>
                    <a:pt x="161462" y="143089"/>
                  </a:lnTo>
                  <a:cubicBezTo>
                    <a:pt x="157919" y="143076"/>
                    <a:pt x="155047" y="140203"/>
                    <a:pt x="155034" y="136661"/>
                  </a:cubicBezTo>
                  <a:lnTo>
                    <a:pt x="155034" y="121938"/>
                  </a:lnTo>
                  <a:cubicBezTo>
                    <a:pt x="155034" y="118374"/>
                    <a:pt x="157932" y="115480"/>
                    <a:pt x="161462" y="115480"/>
                  </a:cubicBezTo>
                  <a:close/>
                  <a:moveTo>
                    <a:pt x="108567" y="0"/>
                  </a:moveTo>
                  <a:lnTo>
                    <a:pt x="123294" y="0"/>
                  </a:lnTo>
                  <a:cubicBezTo>
                    <a:pt x="126824" y="0"/>
                    <a:pt x="129722" y="2898"/>
                    <a:pt x="129722" y="6428"/>
                  </a:cubicBezTo>
                  <a:lnTo>
                    <a:pt x="129722" y="21151"/>
                  </a:lnTo>
                  <a:cubicBezTo>
                    <a:pt x="129722" y="24715"/>
                    <a:pt x="126824" y="27579"/>
                    <a:pt x="123294" y="27579"/>
                  </a:cubicBezTo>
                  <a:lnTo>
                    <a:pt x="108567" y="27579"/>
                  </a:lnTo>
                  <a:cubicBezTo>
                    <a:pt x="105025" y="27566"/>
                    <a:pt x="102152" y="24693"/>
                    <a:pt x="102139" y="21151"/>
                  </a:cubicBezTo>
                  <a:lnTo>
                    <a:pt x="102139" y="6428"/>
                  </a:lnTo>
                  <a:cubicBezTo>
                    <a:pt x="102131" y="2885"/>
                    <a:pt x="104999" y="9"/>
                    <a:pt x="108541" y="0"/>
                  </a:cubicBezTo>
                  <a:cubicBezTo>
                    <a:pt x="108550" y="0"/>
                    <a:pt x="108558" y="0"/>
                    <a:pt x="108567" y="0"/>
                  </a:cubicBezTo>
                  <a:close/>
                  <a:moveTo>
                    <a:pt x="159619" y="0"/>
                  </a:moveTo>
                  <a:lnTo>
                    <a:pt x="174347" y="0"/>
                  </a:lnTo>
                  <a:cubicBezTo>
                    <a:pt x="177876" y="0"/>
                    <a:pt x="180775" y="2898"/>
                    <a:pt x="180775" y="6428"/>
                  </a:cubicBezTo>
                  <a:lnTo>
                    <a:pt x="180775" y="21151"/>
                  </a:lnTo>
                  <a:cubicBezTo>
                    <a:pt x="180775" y="24715"/>
                    <a:pt x="177876" y="27579"/>
                    <a:pt x="174347" y="27579"/>
                  </a:cubicBezTo>
                  <a:lnTo>
                    <a:pt x="159619" y="27579"/>
                  </a:lnTo>
                  <a:cubicBezTo>
                    <a:pt x="156064" y="27579"/>
                    <a:pt x="153179" y="24706"/>
                    <a:pt x="153166" y="21151"/>
                  </a:cubicBezTo>
                  <a:lnTo>
                    <a:pt x="153166" y="6428"/>
                  </a:lnTo>
                  <a:cubicBezTo>
                    <a:pt x="153205" y="2885"/>
                    <a:pt x="156077" y="21"/>
                    <a:pt x="159619" y="0"/>
                  </a:cubicBezTo>
                  <a:close/>
                  <a:moveTo>
                    <a:pt x="2332200" y="566060"/>
                  </a:moveTo>
                  <a:lnTo>
                    <a:pt x="2343656" y="566060"/>
                  </a:lnTo>
                  <a:cubicBezTo>
                    <a:pt x="2346425" y="566060"/>
                    <a:pt x="2348654" y="568310"/>
                    <a:pt x="2348654" y="571058"/>
                  </a:cubicBezTo>
                  <a:lnTo>
                    <a:pt x="2348654" y="582509"/>
                  </a:lnTo>
                  <a:cubicBezTo>
                    <a:pt x="2348654" y="585279"/>
                    <a:pt x="2346400" y="587507"/>
                    <a:pt x="2343656" y="587507"/>
                  </a:cubicBezTo>
                  <a:lnTo>
                    <a:pt x="2332200" y="587507"/>
                  </a:lnTo>
                  <a:cubicBezTo>
                    <a:pt x="2329444" y="587498"/>
                    <a:pt x="2327211" y="585266"/>
                    <a:pt x="2327202" y="582509"/>
                  </a:cubicBezTo>
                  <a:lnTo>
                    <a:pt x="2327202" y="571058"/>
                  </a:lnTo>
                  <a:cubicBezTo>
                    <a:pt x="2327194" y="568305"/>
                    <a:pt x="2329422" y="566068"/>
                    <a:pt x="2332175" y="566060"/>
                  </a:cubicBezTo>
                  <a:cubicBezTo>
                    <a:pt x="2332183" y="566060"/>
                    <a:pt x="2332192" y="566060"/>
                    <a:pt x="2332200" y="566060"/>
                  </a:cubicBezTo>
                  <a:close/>
                  <a:moveTo>
                    <a:pt x="2371909" y="566060"/>
                  </a:moveTo>
                  <a:lnTo>
                    <a:pt x="2383360" y="566060"/>
                  </a:lnTo>
                  <a:cubicBezTo>
                    <a:pt x="2386108" y="566060"/>
                    <a:pt x="2388362" y="568310"/>
                    <a:pt x="2388362" y="571058"/>
                  </a:cubicBezTo>
                  <a:lnTo>
                    <a:pt x="2388362" y="582509"/>
                  </a:lnTo>
                  <a:cubicBezTo>
                    <a:pt x="2388362" y="585279"/>
                    <a:pt x="2386108" y="587507"/>
                    <a:pt x="2383360" y="587507"/>
                  </a:cubicBezTo>
                  <a:lnTo>
                    <a:pt x="2371909" y="587507"/>
                  </a:lnTo>
                  <a:cubicBezTo>
                    <a:pt x="2369152" y="587498"/>
                    <a:pt x="2366919" y="585266"/>
                    <a:pt x="2366911" y="582509"/>
                  </a:cubicBezTo>
                  <a:lnTo>
                    <a:pt x="2366911" y="571058"/>
                  </a:lnTo>
                  <a:cubicBezTo>
                    <a:pt x="2366911" y="568310"/>
                    <a:pt x="2369165" y="566060"/>
                    <a:pt x="2371909" y="566060"/>
                  </a:cubicBezTo>
                  <a:close/>
                  <a:moveTo>
                    <a:pt x="2411643" y="566060"/>
                  </a:moveTo>
                  <a:lnTo>
                    <a:pt x="2423099" y="566060"/>
                  </a:lnTo>
                  <a:cubicBezTo>
                    <a:pt x="2425842" y="566060"/>
                    <a:pt x="2428096" y="568310"/>
                    <a:pt x="2428096" y="571058"/>
                  </a:cubicBezTo>
                  <a:lnTo>
                    <a:pt x="2428096" y="582509"/>
                  </a:lnTo>
                  <a:cubicBezTo>
                    <a:pt x="2428096" y="585279"/>
                    <a:pt x="2425842" y="587507"/>
                    <a:pt x="2423099" y="587507"/>
                  </a:cubicBezTo>
                  <a:lnTo>
                    <a:pt x="2411643" y="587507"/>
                  </a:lnTo>
                  <a:cubicBezTo>
                    <a:pt x="2408886" y="587498"/>
                    <a:pt x="2406654" y="585266"/>
                    <a:pt x="2406645" y="582509"/>
                  </a:cubicBezTo>
                  <a:lnTo>
                    <a:pt x="2406645" y="571058"/>
                  </a:lnTo>
                  <a:cubicBezTo>
                    <a:pt x="2406636" y="568305"/>
                    <a:pt x="2408865" y="566068"/>
                    <a:pt x="2411617" y="566060"/>
                  </a:cubicBezTo>
                  <a:cubicBezTo>
                    <a:pt x="2411626" y="566060"/>
                    <a:pt x="2411634" y="566060"/>
                    <a:pt x="2411643" y="566060"/>
                  </a:cubicBezTo>
                  <a:close/>
                  <a:moveTo>
                    <a:pt x="2451351" y="566060"/>
                  </a:moveTo>
                  <a:lnTo>
                    <a:pt x="2462807" y="566060"/>
                  </a:lnTo>
                  <a:cubicBezTo>
                    <a:pt x="2465551" y="566060"/>
                    <a:pt x="2467805" y="568310"/>
                    <a:pt x="2467805" y="571058"/>
                  </a:cubicBezTo>
                  <a:lnTo>
                    <a:pt x="2467805" y="582509"/>
                  </a:lnTo>
                  <a:cubicBezTo>
                    <a:pt x="2467805" y="585279"/>
                    <a:pt x="2465551" y="587507"/>
                    <a:pt x="2462807" y="587507"/>
                  </a:cubicBezTo>
                  <a:lnTo>
                    <a:pt x="2451351" y="587507"/>
                  </a:lnTo>
                  <a:cubicBezTo>
                    <a:pt x="2448586" y="587507"/>
                    <a:pt x="2446345" y="585274"/>
                    <a:pt x="2446332" y="582509"/>
                  </a:cubicBezTo>
                  <a:lnTo>
                    <a:pt x="2446332" y="571058"/>
                  </a:lnTo>
                  <a:cubicBezTo>
                    <a:pt x="2446353" y="568310"/>
                    <a:pt x="2448608" y="566060"/>
                    <a:pt x="2451351" y="566060"/>
                  </a:cubicBezTo>
                  <a:close/>
                  <a:moveTo>
                    <a:pt x="2491064" y="566060"/>
                  </a:moveTo>
                  <a:lnTo>
                    <a:pt x="2502516" y="566060"/>
                  </a:lnTo>
                  <a:cubicBezTo>
                    <a:pt x="2505285" y="566060"/>
                    <a:pt x="2507539" y="568310"/>
                    <a:pt x="2507539" y="571058"/>
                  </a:cubicBezTo>
                  <a:lnTo>
                    <a:pt x="2507539" y="582509"/>
                  </a:lnTo>
                  <a:cubicBezTo>
                    <a:pt x="2507539" y="585279"/>
                    <a:pt x="2505285" y="587507"/>
                    <a:pt x="2502516" y="587507"/>
                  </a:cubicBezTo>
                  <a:lnTo>
                    <a:pt x="2491064" y="587507"/>
                  </a:lnTo>
                  <a:cubicBezTo>
                    <a:pt x="2488316" y="587507"/>
                    <a:pt x="2486066" y="585257"/>
                    <a:pt x="2486066" y="582509"/>
                  </a:cubicBezTo>
                  <a:lnTo>
                    <a:pt x="2486066" y="571058"/>
                  </a:lnTo>
                  <a:cubicBezTo>
                    <a:pt x="2486066" y="568310"/>
                    <a:pt x="2488316" y="566060"/>
                    <a:pt x="2491064" y="566060"/>
                  </a:cubicBezTo>
                  <a:close/>
                  <a:moveTo>
                    <a:pt x="2373369" y="609358"/>
                  </a:moveTo>
                  <a:lnTo>
                    <a:pt x="2384820" y="609358"/>
                  </a:lnTo>
                  <a:cubicBezTo>
                    <a:pt x="2387568" y="609358"/>
                    <a:pt x="2389818" y="611612"/>
                    <a:pt x="2389818" y="614356"/>
                  </a:cubicBezTo>
                  <a:lnTo>
                    <a:pt x="2389818" y="625833"/>
                  </a:lnTo>
                  <a:cubicBezTo>
                    <a:pt x="2389818" y="628581"/>
                    <a:pt x="2387568" y="630835"/>
                    <a:pt x="2384820" y="630835"/>
                  </a:cubicBezTo>
                  <a:lnTo>
                    <a:pt x="2373369" y="630835"/>
                  </a:lnTo>
                  <a:cubicBezTo>
                    <a:pt x="2370608" y="630831"/>
                    <a:pt x="2368371" y="628594"/>
                    <a:pt x="2368366" y="625833"/>
                  </a:cubicBezTo>
                  <a:lnTo>
                    <a:pt x="2368366" y="614382"/>
                  </a:lnTo>
                  <a:cubicBezTo>
                    <a:pt x="2368353" y="611621"/>
                    <a:pt x="2370578" y="609371"/>
                    <a:pt x="2373339" y="609358"/>
                  </a:cubicBezTo>
                  <a:cubicBezTo>
                    <a:pt x="2373347" y="609358"/>
                    <a:pt x="2373360" y="609358"/>
                    <a:pt x="2373369" y="609358"/>
                  </a:cubicBezTo>
                  <a:close/>
                  <a:moveTo>
                    <a:pt x="2413073" y="609358"/>
                  </a:moveTo>
                  <a:lnTo>
                    <a:pt x="2424528" y="609358"/>
                  </a:lnTo>
                  <a:cubicBezTo>
                    <a:pt x="2427272" y="609358"/>
                    <a:pt x="2429526" y="611612"/>
                    <a:pt x="2429526" y="614356"/>
                  </a:cubicBezTo>
                  <a:lnTo>
                    <a:pt x="2429526" y="625833"/>
                  </a:lnTo>
                  <a:cubicBezTo>
                    <a:pt x="2429513" y="628589"/>
                    <a:pt x="2427285" y="630822"/>
                    <a:pt x="2424528" y="630835"/>
                  </a:cubicBezTo>
                  <a:lnTo>
                    <a:pt x="2413073" y="630835"/>
                  </a:lnTo>
                  <a:cubicBezTo>
                    <a:pt x="2410316" y="630822"/>
                    <a:pt x="2408088" y="628589"/>
                    <a:pt x="2408075" y="625833"/>
                  </a:cubicBezTo>
                  <a:lnTo>
                    <a:pt x="2408075" y="614382"/>
                  </a:lnTo>
                  <a:cubicBezTo>
                    <a:pt x="2408058" y="611625"/>
                    <a:pt x="2410282" y="609375"/>
                    <a:pt x="2413039" y="609358"/>
                  </a:cubicBezTo>
                  <a:cubicBezTo>
                    <a:pt x="2413051" y="609358"/>
                    <a:pt x="2413060" y="609358"/>
                    <a:pt x="2413073" y="609358"/>
                  </a:cubicBezTo>
                  <a:close/>
                  <a:moveTo>
                    <a:pt x="2452785" y="609358"/>
                  </a:moveTo>
                  <a:lnTo>
                    <a:pt x="2464237" y="609358"/>
                  </a:lnTo>
                  <a:cubicBezTo>
                    <a:pt x="2467006" y="609358"/>
                    <a:pt x="2469261" y="611612"/>
                    <a:pt x="2469261" y="614356"/>
                  </a:cubicBezTo>
                  <a:lnTo>
                    <a:pt x="2469261" y="625833"/>
                  </a:lnTo>
                  <a:cubicBezTo>
                    <a:pt x="2469247" y="628598"/>
                    <a:pt x="2467002" y="630835"/>
                    <a:pt x="2464237" y="630835"/>
                  </a:cubicBezTo>
                  <a:lnTo>
                    <a:pt x="2452785" y="630835"/>
                  </a:lnTo>
                  <a:cubicBezTo>
                    <a:pt x="2450029" y="630822"/>
                    <a:pt x="2447796" y="628589"/>
                    <a:pt x="2447783" y="625833"/>
                  </a:cubicBezTo>
                  <a:lnTo>
                    <a:pt x="2447783" y="614382"/>
                  </a:lnTo>
                  <a:cubicBezTo>
                    <a:pt x="2447783" y="611612"/>
                    <a:pt x="2450037" y="609358"/>
                    <a:pt x="2452785" y="609358"/>
                  </a:cubicBezTo>
                  <a:close/>
                  <a:moveTo>
                    <a:pt x="2411643" y="519542"/>
                  </a:moveTo>
                  <a:lnTo>
                    <a:pt x="2423099" y="519542"/>
                  </a:lnTo>
                  <a:cubicBezTo>
                    <a:pt x="2425842" y="519542"/>
                    <a:pt x="2428096" y="521796"/>
                    <a:pt x="2428096" y="524539"/>
                  </a:cubicBezTo>
                  <a:lnTo>
                    <a:pt x="2428096" y="535995"/>
                  </a:lnTo>
                  <a:cubicBezTo>
                    <a:pt x="2428096" y="538765"/>
                    <a:pt x="2425842" y="540993"/>
                    <a:pt x="2423099" y="540993"/>
                  </a:cubicBezTo>
                  <a:lnTo>
                    <a:pt x="2411643" y="540993"/>
                  </a:lnTo>
                  <a:cubicBezTo>
                    <a:pt x="2408886" y="540980"/>
                    <a:pt x="2406658" y="538752"/>
                    <a:pt x="2406645" y="535995"/>
                  </a:cubicBezTo>
                  <a:lnTo>
                    <a:pt x="2406645" y="524539"/>
                  </a:lnTo>
                  <a:cubicBezTo>
                    <a:pt x="2406641" y="521783"/>
                    <a:pt x="2408869" y="519546"/>
                    <a:pt x="2411626" y="519542"/>
                  </a:cubicBezTo>
                  <a:cubicBezTo>
                    <a:pt x="2411630" y="519542"/>
                    <a:pt x="2411639" y="519542"/>
                    <a:pt x="2411643" y="519542"/>
                  </a:cubicBezTo>
                  <a:close/>
                  <a:moveTo>
                    <a:pt x="2451351" y="519542"/>
                  </a:moveTo>
                  <a:lnTo>
                    <a:pt x="2462807" y="519542"/>
                  </a:lnTo>
                  <a:cubicBezTo>
                    <a:pt x="2465551" y="519542"/>
                    <a:pt x="2467805" y="521796"/>
                    <a:pt x="2467805" y="524539"/>
                  </a:cubicBezTo>
                  <a:lnTo>
                    <a:pt x="2467805" y="535995"/>
                  </a:lnTo>
                  <a:cubicBezTo>
                    <a:pt x="2467805" y="538765"/>
                    <a:pt x="2465551" y="540993"/>
                    <a:pt x="2462807" y="540993"/>
                  </a:cubicBezTo>
                  <a:lnTo>
                    <a:pt x="2451351" y="540993"/>
                  </a:lnTo>
                  <a:cubicBezTo>
                    <a:pt x="2448590" y="540989"/>
                    <a:pt x="2446345" y="538756"/>
                    <a:pt x="2446332" y="535995"/>
                  </a:cubicBezTo>
                  <a:lnTo>
                    <a:pt x="2446332" y="524539"/>
                  </a:lnTo>
                  <a:cubicBezTo>
                    <a:pt x="2446362" y="521783"/>
                    <a:pt x="2448595" y="519559"/>
                    <a:pt x="2451351" y="519542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8BA1FF8-4B69-40AF-B996-0A9F85526384}"/>
                </a:ext>
              </a:extLst>
            </p:cNvPr>
            <p:cNvSpPr/>
            <p:nvPr/>
          </p:nvSpPr>
          <p:spPr>
            <a:xfrm>
              <a:off x="2789581" y="4104899"/>
              <a:ext cx="59348" cy="119627"/>
            </a:xfrm>
            <a:custGeom>
              <a:avLst/>
              <a:gdLst>
                <a:gd name="connsiteX0" fmla="*/ 1059 w 59348"/>
                <a:gd name="connsiteY0" fmla="*/ 80058 h 119627"/>
                <a:gd name="connsiteX1" fmla="*/ 8912 w 59348"/>
                <a:gd name="connsiteY1" fmla="*/ 116439 h 119627"/>
                <a:gd name="connsiteX2" fmla="*/ 30338 w 59348"/>
                <a:gd name="connsiteY2" fmla="*/ 114270 h 119627"/>
                <a:gd name="connsiteX3" fmla="*/ 58505 w 59348"/>
                <a:gd name="connsiteY3" fmla="*/ 56743 h 119627"/>
                <a:gd name="connsiteX4" fmla="*/ 57715 w 59348"/>
                <a:gd name="connsiteY4" fmla="*/ 11242 h 119627"/>
                <a:gd name="connsiteX5" fmla="*/ 25860 w 59348"/>
                <a:gd name="connsiteY5" fmla="*/ 143 h 11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8" h="119627">
                  <a:moveTo>
                    <a:pt x="1059" y="80058"/>
                  </a:moveTo>
                  <a:cubicBezTo>
                    <a:pt x="-2067" y="92548"/>
                    <a:pt x="2077" y="105533"/>
                    <a:pt x="8912" y="116439"/>
                  </a:cubicBezTo>
                  <a:cubicBezTo>
                    <a:pt x="13743" y="124146"/>
                    <a:pt x="20492" y="115636"/>
                    <a:pt x="30338" y="114270"/>
                  </a:cubicBezTo>
                  <a:cubicBezTo>
                    <a:pt x="45568" y="112141"/>
                    <a:pt x="55212" y="96018"/>
                    <a:pt x="58505" y="56743"/>
                  </a:cubicBezTo>
                  <a:cubicBezTo>
                    <a:pt x="60033" y="28061"/>
                    <a:pt x="59312" y="13746"/>
                    <a:pt x="57715" y="11242"/>
                  </a:cubicBezTo>
                  <a:cubicBezTo>
                    <a:pt x="52026" y="2277"/>
                    <a:pt x="37392" y="-724"/>
                    <a:pt x="25860" y="14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DFBD866-E6B8-49A7-A88C-4BC513B80B73}"/>
                </a:ext>
              </a:extLst>
            </p:cNvPr>
            <p:cNvSpPr/>
            <p:nvPr/>
          </p:nvSpPr>
          <p:spPr>
            <a:xfrm>
              <a:off x="2732013" y="5891462"/>
              <a:ext cx="214549" cy="147575"/>
            </a:xfrm>
            <a:custGeom>
              <a:avLst/>
              <a:gdLst>
                <a:gd name="connsiteX0" fmla="*/ 86270 w 214549"/>
                <a:gd name="connsiteY0" fmla="*/ 528 h 147575"/>
                <a:gd name="connsiteX1" fmla="*/ 121749 w 214549"/>
                <a:gd name="connsiteY1" fmla="*/ 80460 h 147575"/>
                <a:gd name="connsiteX2" fmla="*/ 214549 w 214549"/>
                <a:gd name="connsiteY2" fmla="*/ 140341 h 147575"/>
                <a:gd name="connsiteX3" fmla="*/ 0 w 214549"/>
                <a:gd name="connsiteY3" fmla="*/ 147576 h 147575"/>
                <a:gd name="connsiteX4" fmla="*/ 6114 w 214549"/>
                <a:gd name="connsiteY4" fmla="*/ 0 h 147575"/>
                <a:gd name="connsiteX5" fmla="*/ 86270 w 214549"/>
                <a:gd name="connsiteY5" fmla="*/ 528 h 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9" h="147575">
                  <a:moveTo>
                    <a:pt x="86270" y="528"/>
                  </a:moveTo>
                  <a:cubicBezTo>
                    <a:pt x="86270" y="528"/>
                    <a:pt x="85342" y="59511"/>
                    <a:pt x="121749" y="80460"/>
                  </a:cubicBezTo>
                  <a:cubicBezTo>
                    <a:pt x="158151" y="101414"/>
                    <a:pt x="214549" y="140341"/>
                    <a:pt x="214549" y="140341"/>
                  </a:cubicBezTo>
                  <a:lnTo>
                    <a:pt x="0" y="147576"/>
                  </a:lnTo>
                  <a:lnTo>
                    <a:pt x="6114" y="0"/>
                  </a:lnTo>
                  <a:lnTo>
                    <a:pt x="86270" y="52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9957380D-4A1F-49D6-9779-DA8014C02A9E}"/>
                </a:ext>
              </a:extLst>
            </p:cNvPr>
            <p:cNvSpPr/>
            <p:nvPr/>
          </p:nvSpPr>
          <p:spPr>
            <a:xfrm>
              <a:off x="2662914" y="4929400"/>
              <a:ext cx="312513" cy="1124193"/>
            </a:xfrm>
            <a:custGeom>
              <a:avLst/>
              <a:gdLst>
                <a:gd name="connsiteX0" fmla="*/ 61615 w 312513"/>
                <a:gd name="connsiteY0" fmla="*/ 1027585 h 1124193"/>
                <a:gd name="connsiteX1" fmla="*/ 58124 w 312513"/>
                <a:gd name="connsiteY1" fmla="*/ 1123270 h 1124193"/>
                <a:gd name="connsiteX2" fmla="*/ 107957 w 312513"/>
                <a:gd name="connsiteY2" fmla="*/ 1123270 h 1124193"/>
                <a:gd name="connsiteX3" fmla="*/ 111375 w 312513"/>
                <a:gd name="connsiteY3" fmla="*/ 1110943 h 1124193"/>
                <a:gd name="connsiteX4" fmla="*/ 140976 w 312513"/>
                <a:gd name="connsiteY4" fmla="*/ 1115499 h 1124193"/>
                <a:gd name="connsiteX5" fmla="*/ 153978 w 312513"/>
                <a:gd name="connsiteY5" fmla="*/ 1123863 h 1124193"/>
                <a:gd name="connsiteX6" fmla="*/ 312047 w 312513"/>
                <a:gd name="connsiteY6" fmla="*/ 1124194 h 1124193"/>
                <a:gd name="connsiteX7" fmla="*/ 271664 w 312513"/>
                <a:gd name="connsiteY7" fmla="*/ 1070900 h 1124193"/>
                <a:gd name="connsiteX8" fmla="*/ 181728 w 312513"/>
                <a:gd name="connsiteY8" fmla="*/ 1013522 h 1124193"/>
                <a:gd name="connsiteX9" fmla="*/ 151938 w 312513"/>
                <a:gd name="connsiteY9" fmla="*/ 1016094 h 1124193"/>
                <a:gd name="connsiteX10" fmla="*/ 113243 w 312513"/>
                <a:gd name="connsiteY10" fmla="*/ 1044635 h 1124193"/>
                <a:gd name="connsiteX11" fmla="*/ 61615 w 312513"/>
                <a:gd name="connsiteY11" fmla="*/ 1027585 h 1124193"/>
                <a:gd name="connsiteX12" fmla="*/ 0 w 312513"/>
                <a:gd name="connsiteY12" fmla="*/ 0 h 1124193"/>
                <a:gd name="connsiteX13" fmla="*/ 60378 w 312513"/>
                <a:gd name="connsiteY13" fmla="*/ 531427 h 1124193"/>
                <a:gd name="connsiteX14" fmla="*/ 41971 w 312513"/>
                <a:gd name="connsiteY14" fmla="*/ 690187 h 1124193"/>
                <a:gd name="connsiteX15" fmla="*/ 49507 w 312513"/>
                <a:gd name="connsiteY15" fmla="*/ 982513 h 1124193"/>
                <a:gd name="connsiteX16" fmla="*/ 178684 w 312513"/>
                <a:gd name="connsiteY16" fmla="*/ 984617 h 1124193"/>
                <a:gd name="connsiteX17" fmla="*/ 233562 w 312513"/>
                <a:gd name="connsiteY17" fmla="*/ 511418 h 1124193"/>
                <a:gd name="connsiteX18" fmla="*/ 239122 w 312513"/>
                <a:gd name="connsiteY18" fmla="*/ 5943 h 1124193"/>
                <a:gd name="connsiteX19" fmla="*/ 0 w 312513"/>
                <a:gd name="connsiteY19" fmla="*/ 0 h 11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513" h="1124193">
                  <a:moveTo>
                    <a:pt x="61615" y="1027585"/>
                  </a:moveTo>
                  <a:lnTo>
                    <a:pt x="58124" y="1123270"/>
                  </a:lnTo>
                  <a:lnTo>
                    <a:pt x="107957" y="1123270"/>
                  </a:lnTo>
                  <a:lnTo>
                    <a:pt x="111375" y="1110943"/>
                  </a:lnTo>
                  <a:cubicBezTo>
                    <a:pt x="111375" y="1110943"/>
                    <a:pt x="130134" y="1110179"/>
                    <a:pt x="140976" y="1115499"/>
                  </a:cubicBezTo>
                  <a:cubicBezTo>
                    <a:pt x="152436" y="1121132"/>
                    <a:pt x="153978" y="1123863"/>
                    <a:pt x="153978" y="1123863"/>
                  </a:cubicBezTo>
                  <a:lnTo>
                    <a:pt x="312047" y="1124194"/>
                  </a:lnTo>
                  <a:cubicBezTo>
                    <a:pt x="312047" y="1124194"/>
                    <a:pt x="319849" y="1093270"/>
                    <a:pt x="271664" y="1070900"/>
                  </a:cubicBezTo>
                  <a:cubicBezTo>
                    <a:pt x="223480" y="1048525"/>
                    <a:pt x="188396" y="1016773"/>
                    <a:pt x="181728" y="1013522"/>
                  </a:cubicBezTo>
                  <a:cubicBezTo>
                    <a:pt x="175017" y="1010251"/>
                    <a:pt x="161474" y="1008400"/>
                    <a:pt x="151938" y="1016094"/>
                  </a:cubicBezTo>
                  <a:cubicBezTo>
                    <a:pt x="142397" y="1023780"/>
                    <a:pt x="134853" y="1044004"/>
                    <a:pt x="113243" y="1044635"/>
                  </a:cubicBezTo>
                  <a:cubicBezTo>
                    <a:pt x="85428" y="1045455"/>
                    <a:pt x="69447" y="1011406"/>
                    <a:pt x="61615" y="1027585"/>
                  </a:cubicBezTo>
                  <a:close/>
                  <a:moveTo>
                    <a:pt x="0" y="0"/>
                  </a:moveTo>
                  <a:cubicBezTo>
                    <a:pt x="0" y="0"/>
                    <a:pt x="58558" y="496888"/>
                    <a:pt x="60378" y="531427"/>
                  </a:cubicBezTo>
                  <a:cubicBezTo>
                    <a:pt x="62203" y="565970"/>
                    <a:pt x="41572" y="625580"/>
                    <a:pt x="41971" y="690187"/>
                  </a:cubicBezTo>
                  <a:cubicBezTo>
                    <a:pt x="42375" y="754799"/>
                    <a:pt x="49507" y="982513"/>
                    <a:pt x="49507" y="982513"/>
                  </a:cubicBezTo>
                  <a:lnTo>
                    <a:pt x="178684" y="984617"/>
                  </a:lnTo>
                  <a:cubicBezTo>
                    <a:pt x="178684" y="984617"/>
                    <a:pt x="232974" y="573123"/>
                    <a:pt x="233562" y="511418"/>
                  </a:cubicBezTo>
                  <a:cubicBezTo>
                    <a:pt x="234141" y="449713"/>
                    <a:pt x="239122" y="5943"/>
                    <a:pt x="239122" y="59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057169A5-A53A-464D-B571-3ECF864AFF7F}"/>
                </a:ext>
              </a:extLst>
            </p:cNvPr>
            <p:cNvSpPr/>
            <p:nvPr/>
          </p:nvSpPr>
          <p:spPr>
            <a:xfrm>
              <a:off x="2479743" y="5879230"/>
              <a:ext cx="95741" cy="155278"/>
            </a:xfrm>
            <a:custGeom>
              <a:avLst/>
              <a:gdLst>
                <a:gd name="connsiteX0" fmla="*/ 25174 w 95741"/>
                <a:gd name="connsiteY0" fmla="*/ 2396 h 155278"/>
                <a:gd name="connsiteX1" fmla="*/ 0 w 95741"/>
                <a:gd name="connsiteY1" fmla="*/ 155279 h 155278"/>
                <a:gd name="connsiteX2" fmla="*/ 92805 w 95741"/>
                <a:gd name="connsiteY2" fmla="*/ 154815 h 155278"/>
                <a:gd name="connsiteX3" fmla="*/ 95742 w 95741"/>
                <a:gd name="connsiteY3" fmla="*/ 0 h 155278"/>
                <a:gd name="connsiteX4" fmla="*/ 25174 w 95741"/>
                <a:gd name="connsiteY4" fmla="*/ 2396 h 1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1" h="155278">
                  <a:moveTo>
                    <a:pt x="25174" y="2396"/>
                  </a:moveTo>
                  <a:lnTo>
                    <a:pt x="0" y="155279"/>
                  </a:lnTo>
                  <a:lnTo>
                    <a:pt x="92805" y="154815"/>
                  </a:lnTo>
                  <a:lnTo>
                    <a:pt x="95742" y="0"/>
                  </a:lnTo>
                  <a:lnTo>
                    <a:pt x="25174" y="239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2D7575AD-7E00-4245-95BA-BC03FE7BC972}"/>
                </a:ext>
              </a:extLst>
            </p:cNvPr>
            <p:cNvSpPr/>
            <p:nvPr/>
          </p:nvSpPr>
          <p:spPr>
            <a:xfrm>
              <a:off x="2458177" y="4929400"/>
              <a:ext cx="352419" cy="1138117"/>
            </a:xfrm>
            <a:custGeom>
              <a:avLst/>
              <a:gdLst>
                <a:gd name="connsiteX0" fmla="*/ 30291 w 352419"/>
                <a:gd name="connsiteY0" fmla="*/ 1019757 h 1138117"/>
                <a:gd name="connsiteX1" fmla="*/ 21008 w 352419"/>
                <a:gd name="connsiteY1" fmla="*/ 1030895 h 1138117"/>
                <a:gd name="connsiteX2" fmla="*/ 20042 w 352419"/>
                <a:gd name="connsiteY2" fmla="*/ 1060277 h 1138117"/>
                <a:gd name="connsiteX3" fmla="*/ 29 w 352419"/>
                <a:gd name="connsiteY3" fmla="*/ 1121918 h 1138117"/>
                <a:gd name="connsiteX4" fmla="*/ 3 w 352419"/>
                <a:gd name="connsiteY4" fmla="*/ 1122407 h 1138117"/>
                <a:gd name="connsiteX5" fmla="*/ 149966 w 352419"/>
                <a:gd name="connsiteY5" fmla="*/ 1122978 h 1138117"/>
                <a:gd name="connsiteX6" fmla="*/ 150176 w 352419"/>
                <a:gd name="connsiteY6" fmla="*/ 1121257 h 1138117"/>
                <a:gd name="connsiteX7" fmla="*/ 126600 w 352419"/>
                <a:gd name="connsiteY7" fmla="*/ 1058899 h 1138117"/>
                <a:gd name="connsiteX8" fmla="*/ 126492 w 352419"/>
                <a:gd name="connsiteY8" fmla="*/ 1029856 h 1138117"/>
                <a:gd name="connsiteX9" fmla="*/ 117763 w 352419"/>
                <a:gd name="connsiteY9" fmla="*/ 1018512 h 1138117"/>
                <a:gd name="connsiteX10" fmla="*/ 97544 w 352419"/>
                <a:gd name="connsiteY10" fmla="*/ 1013072 h 1138117"/>
                <a:gd name="connsiteX11" fmla="*/ 49647 w 352419"/>
                <a:gd name="connsiteY11" fmla="*/ 1015554 h 1138117"/>
                <a:gd name="connsiteX12" fmla="*/ 30291 w 352419"/>
                <a:gd name="connsiteY12" fmla="*/ 1019757 h 1138117"/>
                <a:gd name="connsiteX13" fmla="*/ 92301 w 352419"/>
                <a:gd name="connsiteY13" fmla="*/ 4680 h 1138117"/>
                <a:gd name="connsiteX14" fmla="*/ 51507 w 352419"/>
                <a:gd name="connsiteY14" fmla="*/ 408609 h 1138117"/>
                <a:gd name="connsiteX15" fmla="*/ 46921 w 352419"/>
                <a:gd name="connsiteY15" fmla="*/ 548614 h 1138117"/>
                <a:gd name="connsiteX16" fmla="*/ 14838 w 352419"/>
                <a:gd name="connsiteY16" fmla="*/ 966918 h 1138117"/>
                <a:gd name="connsiteX17" fmla="*/ 142886 w 352419"/>
                <a:gd name="connsiteY17" fmla="*/ 977584 h 1138117"/>
                <a:gd name="connsiteX18" fmla="*/ 233582 w 352419"/>
                <a:gd name="connsiteY18" fmla="*/ 524664 h 1138117"/>
                <a:gd name="connsiteX19" fmla="*/ 352420 w 352419"/>
                <a:gd name="connsiteY19" fmla="*/ 0 h 1138117"/>
                <a:gd name="connsiteX20" fmla="*/ 92301 w 352419"/>
                <a:gd name="connsiteY20" fmla="*/ 4680 h 1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419" h="1138117">
                  <a:moveTo>
                    <a:pt x="30291" y="1019757"/>
                  </a:moveTo>
                  <a:cubicBezTo>
                    <a:pt x="25010" y="1020908"/>
                    <a:pt x="21188" y="1025494"/>
                    <a:pt x="21008" y="1030895"/>
                  </a:cubicBezTo>
                  <a:lnTo>
                    <a:pt x="20042" y="1060277"/>
                  </a:lnTo>
                  <a:cubicBezTo>
                    <a:pt x="6706" y="1075108"/>
                    <a:pt x="514" y="1118388"/>
                    <a:pt x="29" y="1121918"/>
                  </a:cubicBezTo>
                  <a:cubicBezTo>
                    <a:pt x="3" y="1122081"/>
                    <a:pt x="-5" y="1122244"/>
                    <a:pt x="3" y="1122407"/>
                  </a:cubicBezTo>
                  <a:cubicBezTo>
                    <a:pt x="1137" y="1143468"/>
                    <a:pt x="139644" y="1143051"/>
                    <a:pt x="149966" y="1122978"/>
                  </a:cubicBezTo>
                  <a:cubicBezTo>
                    <a:pt x="150224" y="1122442"/>
                    <a:pt x="150297" y="1121836"/>
                    <a:pt x="150176" y="1121257"/>
                  </a:cubicBezTo>
                  <a:cubicBezTo>
                    <a:pt x="149086" y="1114460"/>
                    <a:pt x="141533" y="1070612"/>
                    <a:pt x="126600" y="1058899"/>
                  </a:cubicBezTo>
                  <a:lnTo>
                    <a:pt x="126492" y="1029856"/>
                  </a:lnTo>
                  <a:cubicBezTo>
                    <a:pt x="126475" y="1024536"/>
                    <a:pt x="122898" y="1019890"/>
                    <a:pt x="117763" y="1018512"/>
                  </a:cubicBezTo>
                  <a:lnTo>
                    <a:pt x="97544" y="1013072"/>
                  </a:lnTo>
                  <a:cubicBezTo>
                    <a:pt x="83980" y="993235"/>
                    <a:pt x="65491" y="993934"/>
                    <a:pt x="49647" y="1015554"/>
                  </a:cubicBezTo>
                  <a:lnTo>
                    <a:pt x="30291" y="1019757"/>
                  </a:lnTo>
                  <a:close/>
                  <a:moveTo>
                    <a:pt x="92301" y="4680"/>
                  </a:moveTo>
                  <a:cubicBezTo>
                    <a:pt x="92301" y="4680"/>
                    <a:pt x="50948" y="343692"/>
                    <a:pt x="51507" y="408609"/>
                  </a:cubicBezTo>
                  <a:cubicBezTo>
                    <a:pt x="52069" y="473534"/>
                    <a:pt x="64237" y="502045"/>
                    <a:pt x="46921" y="548614"/>
                  </a:cubicBezTo>
                  <a:cubicBezTo>
                    <a:pt x="29604" y="595189"/>
                    <a:pt x="14838" y="966918"/>
                    <a:pt x="14838" y="966918"/>
                  </a:cubicBezTo>
                  <a:lnTo>
                    <a:pt x="142886" y="977584"/>
                  </a:lnTo>
                  <a:cubicBezTo>
                    <a:pt x="142886" y="977584"/>
                    <a:pt x="224686" y="579813"/>
                    <a:pt x="233582" y="524664"/>
                  </a:cubicBezTo>
                  <a:cubicBezTo>
                    <a:pt x="242479" y="469515"/>
                    <a:pt x="352420" y="0"/>
                    <a:pt x="352420" y="0"/>
                  </a:cubicBezTo>
                  <a:lnTo>
                    <a:pt x="92301" y="468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D6B577-5AF5-4AED-BB1E-F6CFEA877B16}"/>
                </a:ext>
              </a:extLst>
            </p:cNvPr>
            <p:cNvSpPr/>
            <p:nvPr/>
          </p:nvSpPr>
          <p:spPr>
            <a:xfrm>
              <a:off x="2634206" y="4150227"/>
              <a:ext cx="653850" cy="255490"/>
            </a:xfrm>
            <a:custGeom>
              <a:avLst/>
              <a:gdLst>
                <a:gd name="connsiteX0" fmla="*/ 554780 w 653850"/>
                <a:gd name="connsiteY0" fmla="*/ 174315 h 255490"/>
                <a:gd name="connsiteX1" fmla="*/ 547932 w 653850"/>
                <a:gd name="connsiteY1" fmla="*/ 102670 h 255490"/>
                <a:gd name="connsiteX2" fmla="*/ 582251 w 653850"/>
                <a:gd name="connsiteY2" fmla="*/ 77208 h 255490"/>
                <a:gd name="connsiteX3" fmla="*/ 648040 w 653850"/>
                <a:gd name="connsiteY3" fmla="*/ 621 h 255490"/>
                <a:gd name="connsiteX4" fmla="*/ 619929 w 653850"/>
                <a:gd name="connsiteY4" fmla="*/ 70523 h 255490"/>
                <a:gd name="connsiteX5" fmla="*/ 653845 w 653850"/>
                <a:gd name="connsiteY5" fmla="*/ 122739 h 255490"/>
                <a:gd name="connsiteX6" fmla="*/ 597704 w 653850"/>
                <a:gd name="connsiteY6" fmla="*/ 189373 h 255490"/>
                <a:gd name="connsiteX7" fmla="*/ 554780 w 653850"/>
                <a:gd name="connsiteY7" fmla="*/ 174315 h 255490"/>
                <a:gd name="connsiteX8" fmla="*/ 0 w 653850"/>
                <a:gd name="connsiteY8" fmla="*/ 188313 h 255490"/>
                <a:gd name="connsiteX9" fmla="*/ 36784 w 653850"/>
                <a:gd name="connsiteY9" fmla="*/ 121717 h 255490"/>
                <a:gd name="connsiteX10" fmla="*/ 37149 w 653850"/>
                <a:gd name="connsiteY10" fmla="*/ 43588 h 255490"/>
                <a:gd name="connsiteX11" fmla="*/ 121431 w 653850"/>
                <a:gd name="connsiteY11" fmla="*/ 42171 h 255490"/>
                <a:gd name="connsiteX12" fmla="*/ 122294 w 653850"/>
                <a:gd name="connsiteY12" fmla="*/ 130570 h 255490"/>
                <a:gd name="connsiteX13" fmla="*/ 160294 w 653850"/>
                <a:gd name="connsiteY13" fmla="*/ 195505 h 255490"/>
                <a:gd name="connsiteX14" fmla="*/ 86184 w 653850"/>
                <a:gd name="connsiteY14" fmla="*/ 255389 h 255490"/>
                <a:gd name="connsiteX15" fmla="*/ 0 w 653850"/>
                <a:gd name="connsiteY15" fmla="*/ 188313 h 25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3850" h="255490">
                  <a:moveTo>
                    <a:pt x="554780" y="174315"/>
                  </a:moveTo>
                  <a:cubicBezTo>
                    <a:pt x="554780" y="174315"/>
                    <a:pt x="544089" y="114735"/>
                    <a:pt x="547932" y="102670"/>
                  </a:cubicBezTo>
                  <a:cubicBezTo>
                    <a:pt x="551216" y="92245"/>
                    <a:pt x="582251" y="77208"/>
                    <a:pt x="582251" y="77208"/>
                  </a:cubicBezTo>
                  <a:cubicBezTo>
                    <a:pt x="582251" y="77208"/>
                    <a:pt x="636228" y="-8061"/>
                    <a:pt x="648040" y="621"/>
                  </a:cubicBezTo>
                  <a:cubicBezTo>
                    <a:pt x="657649" y="7658"/>
                    <a:pt x="619929" y="70523"/>
                    <a:pt x="619929" y="70523"/>
                  </a:cubicBezTo>
                  <a:cubicBezTo>
                    <a:pt x="619929" y="70523"/>
                    <a:pt x="654326" y="106611"/>
                    <a:pt x="653845" y="122739"/>
                  </a:cubicBezTo>
                  <a:cubicBezTo>
                    <a:pt x="653369" y="138875"/>
                    <a:pt x="597704" y="189373"/>
                    <a:pt x="597704" y="189373"/>
                  </a:cubicBezTo>
                  <a:lnTo>
                    <a:pt x="554780" y="174315"/>
                  </a:lnTo>
                  <a:close/>
                  <a:moveTo>
                    <a:pt x="0" y="188313"/>
                  </a:moveTo>
                  <a:cubicBezTo>
                    <a:pt x="0" y="188313"/>
                    <a:pt x="35552" y="179970"/>
                    <a:pt x="36784" y="121717"/>
                  </a:cubicBezTo>
                  <a:cubicBezTo>
                    <a:pt x="38017" y="63468"/>
                    <a:pt x="37149" y="43588"/>
                    <a:pt x="37149" y="43588"/>
                  </a:cubicBezTo>
                  <a:lnTo>
                    <a:pt x="121431" y="42171"/>
                  </a:lnTo>
                  <a:cubicBezTo>
                    <a:pt x="121431" y="42171"/>
                    <a:pt x="122281" y="107092"/>
                    <a:pt x="122294" y="130570"/>
                  </a:cubicBezTo>
                  <a:cubicBezTo>
                    <a:pt x="122328" y="181692"/>
                    <a:pt x="160294" y="195505"/>
                    <a:pt x="160294" y="195505"/>
                  </a:cubicBezTo>
                  <a:cubicBezTo>
                    <a:pt x="160294" y="195505"/>
                    <a:pt x="157138" y="251400"/>
                    <a:pt x="86184" y="255389"/>
                  </a:cubicBezTo>
                  <a:cubicBezTo>
                    <a:pt x="30786" y="258511"/>
                    <a:pt x="0" y="188313"/>
                    <a:pt x="0" y="188313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AB8B3F11-B3B3-47BA-A4F9-8681A4B306D9}"/>
                </a:ext>
              </a:extLst>
            </p:cNvPr>
            <p:cNvSpPr/>
            <p:nvPr/>
          </p:nvSpPr>
          <p:spPr>
            <a:xfrm>
              <a:off x="2640222" y="4107919"/>
              <a:ext cx="195158" cy="184785"/>
            </a:xfrm>
            <a:custGeom>
              <a:avLst/>
              <a:gdLst>
                <a:gd name="connsiteX0" fmla="*/ 23392 w 195158"/>
                <a:gd name="connsiteY0" fmla="*/ 56450 h 184785"/>
                <a:gd name="connsiteX1" fmla="*/ 30446 w 195158"/>
                <a:gd name="connsiteY1" fmla="*/ 106167 h 184785"/>
                <a:gd name="connsiteX2" fmla="*/ 130671 w 195158"/>
                <a:gd name="connsiteY2" fmla="*/ 184785 h 184785"/>
                <a:gd name="connsiteX3" fmla="*/ 178636 w 195158"/>
                <a:gd name="connsiteY3" fmla="*/ 140169 h 184785"/>
                <a:gd name="connsiteX4" fmla="*/ 194506 w 195158"/>
                <a:gd name="connsiteY4" fmla="*/ 77253 h 184785"/>
                <a:gd name="connsiteX5" fmla="*/ 195158 w 195158"/>
                <a:gd name="connsiteY5" fmla="*/ 77 h 184785"/>
                <a:gd name="connsiteX6" fmla="*/ 22035 w 195158"/>
                <a:gd name="connsiteY6" fmla="*/ 0 h 184785"/>
                <a:gd name="connsiteX7" fmla="*/ 23392 w 195158"/>
                <a:gd name="connsiteY7" fmla="*/ 56450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8" h="184785">
                  <a:moveTo>
                    <a:pt x="23392" y="56450"/>
                  </a:moveTo>
                  <a:cubicBezTo>
                    <a:pt x="-11538" y="55097"/>
                    <a:pt x="-5840" y="106236"/>
                    <a:pt x="30446" y="106167"/>
                  </a:cubicBezTo>
                  <a:cubicBezTo>
                    <a:pt x="30446" y="106167"/>
                    <a:pt x="69446" y="184579"/>
                    <a:pt x="130671" y="184785"/>
                  </a:cubicBezTo>
                  <a:cubicBezTo>
                    <a:pt x="160164" y="184880"/>
                    <a:pt x="169795" y="158610"/>
                    <a:pt x="178636" y="140169"/>
                  </a:cubicBezTo>
                  <a:cubicBezTo>
                    <a:pt x="187477" y="121727"/>
                    <a:pt x="193965" y="94140"/>
                    <a:pt x="194506" y="77253"/>
                  </a:cubicBezTo>
                  <a:cubicBezTo>
                    <a:pt x="195085" y="59245"/>
                    <a:pt x="195158" y="77"/>
                    <a:pt x="195158" y="77"/>
                  </a:cubicBezTo>
                  <a:lnTo>
                    <a:pt x="22035" y="0"/>
                  </a:lnTo>
                  <a:lnTo>
                    <a:pt x="23392" y="5645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7B65DBA-4B71-455C-8305-631053C364D7}"/>
                </a:ext>
              </a:extLst>
            </p:cNvPr>
            <p:cNvSpPr/>
            <p:nvPr/>
          </p:nvSpPr>
          <p:spPr>
            <a:xfrm>
              <a:off x="2380814" y="4310673"/>
              <a:ext cx="861827" cy="686662"/>
            </a:xfrm>
            <a:custGeom>
              <a:avLst/>
              <a:gdLst>
                <a:gd name="connsiteX0" fmla="*/ 415012 w 861827"/>
                <a:gd name="connsiteY0" fmla="*/ 31590 h 686662"/>
                <a:gd name="connsiteX1" fmla="*/ 527688 w 861827"/>
                <a:gd name="connsiteY1" fmla="*/ 93789 h 686662"/>
                <a:gd name="connsiteX2" fmla="*/ 686320 w 861827"/>
                <a:gd name="connsiteY2" fmla="*/ 240742 h 686662"/>
                <a:gd name="connsiteX3" fmla="*/ 797721 w 861827"/>
                <a:gd name="connsiteY3" fmla="*/ 6003 h 686662"/>
                <a:gd name="connsiteX4" fmla="*/ 860890 w 861827"/>
                <a:gd name="connsiteY4" fmla="*/ 30778 h 686662"/>
                <a:gd name="connsiteX5" fmla="*/ 785188 w 861827"/>
                <a:gd name="connsiteY5" fmla="*/ 289299 h 686662"/>
                <a:gd name="connsiteX6" fmla="*/ 773522 w 861827"/>
                <a:gd name="connsiteY6" fmla="*/ 321593 h 686662"/>
                <a:gd name="connsiteX7" fmla="*/ 667638 w 861827"/>
                <a:gd name="connsiteY7" fmla="*/ 366655 h 686662"/>
                <a:gd name="connsiteX8" fmla="*/ 538874 w 861827"/>
                <a:gd name="connsiteY8" fmla="*/ 277449 h 686662"/>
                <a:gd name="connsiteX9" fmla="*/ 535511 w 861827"/>
                <a:gd name="connsiteY9" fmla="*/ 394788 h 686662"/>
                <a:gd name="connsiteX10" fmla="*/ 536190 w 861827"/>
                <a:gd name="connsiteY10" fmla="*/ 580153 h 686662"/>
                <a:gd name="connsiteX11" fmla="*/ 386429 w 861827"/>
                <a:gd name="connsiteY11" fmla="*/ 681781 h 686662"/>
                <a:gd name="connsiteX12" fmla="*/ 145928 w 861827"/>
                <a:gd name="connsiteY12" fmla="*/ 614219 h 686662"/>
                <a:gd name="connsiteX13" fmla="*/ 148213 w 861827"/>
                <a:gd name="connsiteY13" fmla="*/ 527503 h 686662"/>
                <a:gd name="connsiteX14" fmla="*/ 107298 w 861827"/>
                <a:gd name="connsiteY14" fmla="*/ 524806 h 686662"/>
                <a:gd name="connsiteX15" fmla="*/ 148 w 861827"/>
                <a:gd name="connsiteY15" fmla="*/ 430349 h 686662"/>
                <a:gd name="connsiteX16" fmla="*/ 114979 w 861827"/>
                <a:gd name="connsiteY16" fmla="*/ 101444 h 686662"/>
                <a:gd name="connsiteX17" fmla="*/ 147616 w 861827"/>
                <a:gd name="connsiteY17" fmla="*/ 69718 h 686662"/>
                <a:gd name="connsiteX18" fmla="*/ 158118 w 861827"/>
                <a:gd name="connsiteY18" fmla="*/ 62547 h 686662"/>
                <a:gd name="connsiteX19" fmla="*/ 267454 w 861827"/>
                <a:gd name="connsiteY19" fmla="*/ 18769 h 686662"/>
                <a:gd name="connsiteX20" fmla="*/ 369155 w 861827"/>
                <a:gd name="connsiteY20" fmla="*/ 85309 h 686662"/>
                <a:gd name="connsiteX21" fmla="*/ 415012 w 861827"/>
                <a:gd name="connsiteY21" fmla="*/ 31590 h 686662"/>
                <a:gd name="connsiteX22" fmla="*/ 138792 w 861827"/>
                <a:gd name="connsiteY22" fmla="*/ 407098 h 686662"/>
                <a:gd name="connsiteX23" fmla="*/ 138565 w 861827"/>
                <a:gd name="connsiteY23" fmla="*/ 407691 h 686662"/>
                <a:gd name="connsiteX24" fmla="*/ 138848 w 861827"/>
                <a:gd name="connsiteY24" fmla="*/ 407725 h 686662"/>
                <a:gd name="connsiteX25" fmla="*/ 138792 w 861827"/>
                <a:gd name="connsiteY25" fmla="*/ 407098 h 6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827" h="686662">
                  <a:moveTo>
                    <a:pt x="415012" y="31590"/>
                  </a:moveTo>
                  <a:cubicBezTo>
                    <a:pt x="415012" y="31590"/>
                    <a:pt x="505807" y="59933"/>
                    <a:pt x="527688" y="93789"/>
                  </a:cubicBezTo>
                  <a:cubicBezTo>
                    <a:pt x="598170" y="155709"/>
                    <a:pt x="686320" y="240742"/>
                    <a:pt x="686320" y="240742"/>
                  </a:cubicBezTo>
                  <a:cubicBezTo>
                    <a:pt x="686320" y="240742"/>
                    <a:pt x="770275" y="30027"/>
                    <a:pt x="797721" y="6003"/>
                  </a:cubicBezTo>
                  <a:cubicBezTo>
                    <a:pt x="816502" y="-10433"/>
                    <a:pt x="853917" y="9889"/>
                    <a:pt x="860890" y="30778"/>
                  </a:cubicBezTo>
                  <a:cubicBezTo>
                    <a:pt x="869847" y="57610"/>
                    <a:pt x="812345" y="214975"/>
                    <a:pt x="785188" y="289299"/>
                  </a:cubicBezTo>
                  <a:cubicBezTo>
                    <a:pt x="779924" y="303701"/>
                    <a:pt x="775802" y="314980"/>
                    <a:pt x="773522" y="321593"/>
                  </a:cubicBezTo>
                  <a:cubicBezTo>
                    <a:pt x="756961" y="369639"/>
                    <a:pt x="716668" y="397197"/>
                    <a:pt x="667638" y="366655"/>
                  </a:cubicBezTo>
                  <a:cubicBezTo>
                    <a:pt x="647874" y="354349"/>
                    <a:pt x="589054" y="314014"/>
                    <a:pt x="538874" y="277449"/>
                  </a:cubicBezTo>
                  <a:cubicBezTo>
                    <a:pt x="538088" y="315865"/>
                    <a:pt x="536765" y="356342"/>
                    <a:pt x="535511" y="394788"/>
                  </a:cubicBezTo>
                  <a:cubicBezTo>
                    <a:pt x="532459" y="488185"/>
                    <a:pt x="529801" y="569577"/>
                    <a:pt x="536190" y="580153"/>
                  </a:cubicBezTo>
                  <a:cubicBezTo>
                    <a:pt x="567839" y="632575"/>
                    <a:pt x="525756" y="668560"/>
                    <a:pt x="386429" y="681781"/>
                  </a:cubicBezTo>
                  <a:cubicBezTo>
                    <a:pt x="247106" y="695001"/>
                    <a:pt x="123498" y="684177"/>
                    <a:pt x="145928" y="614219"/>
                  </a:cubicBezTo>
                  <a:cubicBezTo>
                    <a:pt x="150604" y="599642"/>
                    <a:pt x="150544" y="568268"/>
                    <a:pt x="148213" y="527503"/>
                  </a:cubicBezTo>
                  <a:cubicBezTo>
                    <a:pt x="134563" y="526777"/>
                    <a:pt x="120926" y="525875"/>
                    <a:pt x="107298" y="524806"/>
                  </a:cubicBezTo>
                  <a:cubicBezTo>
                    <a:pt x="49148" y="520225"/>
                    <a:pt x="6146" y="495240"/>
                    <a:pt x="148" y="430349"/>
                  </a:cubicBezTo>
                  <a:cubicBezTo>
                    <a:pt x="-4052" y="384912"/>
                    <a:pt x="82514" y="171587"/>
                    <a:pt x="114979" y="101444"/>
                  </a:cubicBezTo>
                  <a:cubicBezTo>
                    <a:pt x="122570" y="85034"/>
                    <a:pt x="134314" y="74815"/>
                    <a:pt x="147616" y="69718"/>
                  </a:cubicBezTo>
                  <a:cubicBezTo>
                    <a:pt x="150712" y="66266"/>
                    <a:pt x="154198" y="63836"/>
                    <a:pt x="158118" y="62547"/>
                  </a:cubicBezTo>
                  <a:cubicBezTo>
                    <a:pt x="181961" y="54686"/>
                    <a:pt x="267454" y="18769"/>
                    <a:pt x="267454" y="18769"/>
                  </a:cubicBezTo>
                  <a:lnTo>
                    <a:pt x="369155" y="85309"/>
                  </a:lnTo>
                  <a:lnTo>
                    <a:pt x="415012" y="31590"/>
                  </a:lnTo>
                  <a:close/>
                  <a:moveTo>
                    <a:pt x="138792" y="407098"/>
                  </a:moveTo>
                  <a:lnTo>
                    <a:pt x="138565" y="407691"/>
                  </a:lnTo>
                  <a:lnTo>
                    <a:pt x="138848" y="407725"/>
                  </a:lnTo>
                  <a:lnTo>
                    <a:pt x="138792" y="407098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E3E5D592-F485-46CA-B881-AD0BB2840082}"/>
                </a:ext>
              </a:extLst>
            </p:cNvPr>
            <p:cNvSpPr/>
            <p:nvPr/>
          </p:nvSpPr>
          <p:spPr>
            <a:xfrm>
              <a:off x="2739231" y="4740858"/>
              <a:ext cx="185189" cy="95580"/>
            </a:xfrm>
            <a:custGeom>
              <a:avLst/>
              <a:gdLst>
                <a:gd name="connsiteX0" fmla="*/ 6041 w 185189"/>
                <a:gd name="connsiteY0" fmla="*/ 33216 h 95580"/>
                <a:gd name="connsiteX1" fmla="*/ 49760 w 185189"/>
                <a:gd name="connsiteY1" fmla="*/ 17012 h 95580"/>
                <a:gd name="connsiteX2" fmla="*/ 100898 w 185189"/>
                <a:gd name="connsiteY2" fmla="*/ 0 h 95580"/>
                <a:gd name="connsiteX3" fmla="*/ 88601 w 185189"/>
                <a:gd name="connsiteY3" fmla="*/ 25904 h 95580"/>
                <a:gd name="connsiteX4" fmla="*/ 185060 w 185189"/>
                <a:gd name="connsiteY4" fmla="*/ 26351 h 95580"/>
                <a:gd name="connsiteX5" fmla="*/ 160036 w 185189"/>
                <a:gd name="connsiteY5" fmla="*/ 45754 h 95580"/>
                <a:gd name="connsiteX6" fmla="*/ 133587 w 185189"/>
                <a:gd name="connsiteY6" fmla="*/ 85411 h 95580"/>
                <a:gd name="connsiteX7" fmla="*/ 38669 w 185189"/>
                <a:gd name="connsiteY7" fmla="*/ 88949 h 95580"/>
                <a:gd name="connsiteX8" fmla="*/ 0 w 185189"/>
                <a:gd name="connsiteY8" fmla="*/ 85235 h 95580"/>
                <a:gd name="connsiteX9" fmla="*/ 6041 w 185189"/>
                <a:gd name="connsiteY9" fmla="*/ 33216 h 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89" h="95580">
                  <a:moveTo>
                    <a:pt x="6041" y="33216"/>
                  </a:moveTo>
                  <a:cubicBezTo>
                    <a:pt x="6041" y="33216"/>
                    <a:pt x="37064" y="26978"/>
                    <a:pt x="49760" y="17012"/>
                  </a:cubicBezTo>
                  <a:cubicBezTo>
                    <a:pt x="62452" y="7046"/>
                    <a:pt x="100898" y="0"/>
                    <a:pt x="100898" y="0"/>
                  </a:cubicBezTo>
                  <a:lnTo>
                    <a:pt x="88601" y="25904"/>
                  </a:lnTo>
                  <a:cubicBezTo>
                    <a:pt x="88601" y="25904"/>
                    <a:pt x="182827" y="17059"/>
                    <a:pt x="185060" y="26351"/>
                  </a:cubicBezTo>
                  <a:cubicBezTo>
                    <a:pt x="187293" y="35647"/>
                    <a:pt x="160036" y="45754"/>
                    <a:pt x="160036" y="45754"/>
                  </a:cubicBezTo>
                  <a:cubicBezTo>
                    <a:pt x="160036" y="45754"/>
                    <a:pt x="146597" y="70859"/>
                    <a:pt x="133587" y="85411"/>
                  </a:cubicBezTo>
                  <a:cubicBezTo>
                    <a:pt x="121276" y="99181"/>
                    <a:pt x="60112" y="97541"/>
                    <a:pt x="38669" y="88949"/>
                  </a:cubicBezTo>
                  <a:cubicBezTo>
                    <a:pt x="20142" y="81525"/>
                    <a:pt x="0" y="85235"/>
                    <a:pt x="0" y="85235"/>
                  </a:cubicBezTo>
                  <a:lnTo>
                    <a:pt x="6041" y="3321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33485F19-9300-4267-A2DA-3CC4F5BF63A8}"/>
                </a:ext>
              </a:extLst>
            </p:cNvPr>
            <p:cNvSpPr/>
            <p:nvPr/>
          </p:nvSpPr>
          <p:spPr>
            <a:xfrm>
              <a:off x="2659958" y="4015114"/>
              <a:ext cx="186104" cy="139578"/>
            </a:xfrm>
            <a:custGeom>
              <a:avLst/>
              <a:gdLst>
                <a:gd name="connsiteX0" fmla="*/ 13158 w 186104"/>
                <a:gd name="connsiteY0" fmla="*/ 95218 h 139578"/>
                <a:gd name="connsiteX1" fmla="*/ 34678 w 186104"/>
                <a:gd name="connsiteY1" fmla="*/ 104690 h 139578"/>
                <a:gd name="connsiteX2" fmla="*/ 54747 w 186104"/>
                <a:gd name="connsiteY2" fmla="*/ 120092 h 139578"/>
                <a:gd name="connsiteX3" fmla="*/ 67160 w 186104"/>
                <a:gd name="connsiteY3" fmla="*/ 136816 h 139578"/>
                <a:gd name="connsiteX4" fmla="*/ 72497 w 186104"/>
                <a:gd name="connsiteY4" fmla="*/ 127018 h 139578"/>
                <a:gd name="connsiteX5" fmla="*/ 72798 w 186104"/>
                <a:gd name="connsiteY5" fmla="*/ 125493 h 139578"/>
                <a:gd name="connsiteX6" fmla="*/ 79951 w 186104"/>
                <a:gd name="connsiteY6" fmla="*/ 126172 h 139578"/>
                <a:gd name="connsiteX7" fmla="*/ 87229 w 186104"/>
                <a:gd name="connsiteY7" fmla="*/ 135270 h 139578"/>
                <a:gd name="connsiteX8" fmla="*/ 88951 w 186104"/>
                <a:gd name="connsiteY8" fmla="*/ 135721 h 139578"/>
                <a:gd name="connsiteX9" fmla="*/ 90883 w 186104"/>
                <a:gd name="connsiteY9" fmla="*/ 134175 h 139578"/>
                <a:gd name="connsiteX10" fmla="*/ 94133 w 186104"/>
                <a:gd name="connsiteY10" fmla="*/ 129070 h 139578"/>
                <a:gd name="connsiteX11" fmla="*/ 108813 w 186104"/>
                <a:gd name="connsiteY11" fmla="*/ 131002 h 139578"/>
                <a:gd name="connsiteX12" fmla="*/ 118573 w 186104"/>
                <a:gd name="connsiteY12" fmla="*/ 139461 h 139578"/>
                <a:gd name="connsiteX13" fmla="*/ 122227 w 186104"/>
                <a:gd name="connsiteY13" fmla="*/ 138211 h 139578"/>
                <a:gd name="connsiteX14" fmla="*/ 121987 w 186104"/>
                <a:gd name="connsiteY14" fmla="*/ 133308 h 139578"/>
                <a:gd name="connsiteX15" fmla="*/ 123537 w 186104"/>
                <a:gd name="connsiteY15" fmla="*/ 129757 h 139578"/>
                <a:gd name="connsiteX16" fmla="*/ 136899 w 186104"/>
                <a:gd name="connsiteY16" fmla="*/ 128722 h 139578"/>
                <a:gd name="connsiteX17" fmla="*/ 145572 w 186104"/>
                <a:gd name="connsiteY17" fmla="*/ 137232 h 139578"/>
                <a:gd name="connsiteX18" fmla="*/ 149986 w 186104"/>
                <a:gd name="connsiteY18" fmla="*/ 138366 h 139578"/>
                <a:gd name="connsiteX19" fmla="*/ 150986 w 186104"/>
                <a:gd name="connsiteY19" fmla="*/ 135760 h 139578"/>
                <a:gd name="connsiteX20" fmla="*/ 153125 w 186104"/>
                <a:gd name="connsiteY20" fmla="*/ 121376 h 139578"/>
                <a:gd name="connsiteX21" fmla="*/ 157367 w 186104"/>
                <a:gd name="connsiteY21" fmla="*/ 115867 h 139578"/>
                <a:gd name="connsiteX22" fmla="*/ 159883 w 186104"/>
                <a:gd name="connsiteY22" fmla="*/ 118585 h 139578"/>
                <a:gd name="connsiteX23" fmla="*/ 175126 w 186104"/>
                <a:gd name="connsiteY23" fmla="*/ 135120 h 139578"/>
                <a:gd name="connsiteX24" fmla="*/ 184057 w 186104"/>
                <a:gd name="connsiteY24" fmla="*/ 108091 h 139578"/>
                <a:gd name="connsiteX25" fmla="*/ 86606 w 186104"/>
                <a:gd name="connsiteY25" fmla="*/ 13 h 139578"/>
                <a:gd name="connsiteX26" fmla="*/ 55571 w 186104"/>
                <a:gd name="connsiteY26" fmla="*/ 2645 h 139578"/>
                <a:gd name="connsiteX27" fmla="*/ 22574 w 186104"/>
                <a:gd name="connsiteY27" fmla="*/ 15754 h 139578"/>
                <a:gd name="connsiteX28" fmla="*/ 435 w 186104"/>
                <a:gd name="connsiteY28" fmla="*/ 58112 h 13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04" h="139578">
                  <a:moveTo>
                    <a:pt x="13158" y="95218"/>
                  </a:moveTo>
                  <a:cubicBezTo>
                    <a:pt x="18263" y="101899"/>
                    <a:pt x="27262" y="103372"/>
                    <a:pt x="34678" y="104690"/>
                  </a:cubicBezTo>
                  <a:cubicBezTo>
                    <a:pt x="44644" y="106468"/>
                    <a:pt x="49573" y="110165"/>
                    <a:pt x="54747" y="120092"/>
                  </a:cubicBezTo>
                  <a:cubicBezTo>
                    <a:pt x="58023" y="126434"/>
                    <a:pt x="61299" y="133381"/>
                    <a:pt x="67160" y="136816"/>
                  </a:cubicBezTo>
                  <a:cubicBezTo>
                    <a:pt x="71935" y="139628"/>
                    <a:pt x="71789" y="132514"/>
                    <a:pt x="72497" y="127018"/>
                  </a:cubicBezTo>
                  <a:cubicBezTo>
                    <a:pt x="72561" y="126502"/>
                    <a:pt x="72660" y="125996"/>
                    <a:pt x="72798" y="125493"/>
                  </a:cubicBezTo>
                  <a:cubicBezTo>
                    <a:pt x="73935" y="121101"/>
                    <a:pt x="78598" y="121839"/>
                    <a:pt x="79951" y="126172"/>
                  </a:cubicBezTo>
                  <a:cubicBezTo>
                    <a:pt x="81192" y="130096"/>
                    <a:pt x="83850" y="133420"/>
                    <a:pt x="87229" y="135270"/>
                  </a:cubicBezTo>
                  <a:cubicBezTo>
                    <a:pt x="87778" y="135571"/>
                    <a:pt x="88367" y="135837"/>
                    <a:pt x="88951" y="135721"/>
                  </a:cubicBezTo>
                  <a:cubicBezTo>
                    <a:pt x="89745" y="135609"/>
                    <a:pt x="90367" y="134854"/>
                    <a:pt x="90883" y="134175"/>
                  </a:cubicBezTo>
                  <a:cubicBezTo>
                    <a:pt x="91960" y="132763"/>
                    <a:pt x="93030" y="130968"/>
                    <a:pt x="94133" y="129070"/>
                  </a:cubicBezTo>
                  <a:cubicBezTo>
                    <a:pt x="97778" y="122801"/>
                    <a:pt x="104739" y="125000"/>
                    <a:pt x="108813" y="131002"/>
                  </a:cubicBezTo>
                  <a:cubicBezTo>
                    <a:pt x="111368" y="134742"/>
                    <a:pt x="114400" y="138589"/>
                    <a:pt x="118573" y="139461"/>
                  </a:cubicBezTo>
                  <a:cubicBezTo>
                    <a:pt x="119917" y="139762"/>
                    <a:pt x="121609" y="139534"/>
                    <a:pt x="122227" y="138211"/>
                  </a:cubicBezTo>
                  <a:cubicBezTo>
                    <a:pt x="123021" y="136588"/>
                    <a:pt x="121780" y="134965"/>
                    <a:pt x="121987" y="133308"/>
                  </a:cubicBezTo>
                  <a:cubicBezTo>
                    <a:pt x="122158" y="131758"/>
                    <a:pt x="122815" y="131080"/>
                    <a:pt x="123537" y="129757"/>
                  </a:cubicBezTo>
                  <a:cubicBezTo>
                    <a:pt x="126362" y="124660"/>
                    <a:pt x="132910" y="124476"/>
                    <a:pt x="136899" y="128722"/>
                  </a:cubicBezTo>
                  <a:cubicBezTo>
                    <a:pt x="139681" y="131685"/>
                    <a:pt x="142575" y="134519"/>
                    <a:pt x="145572" y="137232"/>
                  </a:cubicBezTo>
                  <a:cubicBezTo>
                    <a:pt x="146847" y="138366"/>
                    <a:pt x="148711" y="139495"/>
                    <a:pt x="149986" y="138366"/>
                  </a:cubicBezTo>
                  <a:cubicBezTo>
                    <a:pt x="150677" y="137761"/>
                    <a:pt x="150849" y="136743"/>
                    <a:pt x="150986" y="135760"/>
                  </a:cubicBezTo>
                  <a:cubicBezTo>
                    <a:pt x="151712" y="130964"/>
                    <a:pt x="152399" y="126172"/>
                    <a:pt x="153125" y="121376"/>
                  </a:cubicBezTo>
                  <a:cubicBezTo>
                    <a:pt x="153537" y="118696"/>
                    <a:pt x="154954" y="115184"/>
                    <a:pt x="157367" y="115867"/>
                  </a:cubicBezTo>
                  <a:cubicBezTo>
                    <a:pt x="158539" y="116206"/>
                    <a:pt x="159226" y="117451"/>
                    <a:pt x="159883" y="118585"/>
                  </a:cubicBezTo>
                  <a:cubicBezTo>
                    <a:pt x="160677" y="120019"/>
                    <a:pt x="174847" y="136365"/>
                    <a:pt x="175126" y="135120"/>
                  </a:cubicBezTo>
                  <a:cubicBezTo>
                    <a:pt x="177333" y="125833"/>
                    <a:pt x="181850" y="117378"/>
                    <a:pt x="184057" y="108091"/>
                  </a:cubicBezTo>
                  <a:cubicBezTo>
                    <a:pt x="198333" y="48331"/>
                    <a:pt x="134988" y="275"/>
                    <a:pt x="86606" y="13"/>
                  </a:cubicBezTo>
                  <a:cubicBezTo>
                    <a:pt x="75850" y="-64"/>
                    <a:pt x="66022" y="116"/>
                    <a:pt x="55571" y="2645"/>
                  </a:cubicBezTo>
                  <a:cubicBezTo>
                    <a:pt x="44433" y="5363"/>
                    <a:pt x="32677" y="9679"/>
                    <a:pt x="22574" y="15754"/>
                  </a:cubicBezTo>
                  <a:cubicBezTo>
                    <a:pt x="8400" y="24247"/>
                    <a:pt x="-2326" y="39687"/>
                    <a:pt x="435" y="58112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40DEE5CE-775E-4E60-A280-178ADDFE6D1F}"/>
                </a:ext>
              </a:extLst>
            </p:cNvPr>
            <p:cNvSpPr/>
            <p:nvPr/>
          </p:nvSpPr>
          <p:spPr>
            <a:xfrm>
              <a:off x="2628941" y="4078462"/>
              <a:ext cx="93051" cy="160215"/>
            </a:xfrm>
            <a:custGeom>
              <a:avLst/>
              <a:gdLst>
                <a:gd name="connsiteX0" fmla="*/ 83518 w 93051"/>
                <a:gd name="connsiteY0" fmla="*/ 29376 h 193860"/>
                <a:gd name="connsiteX1" fmla="*/ 92779 w 93051"/>
                <a:gd name="connsiteY1" fmla="*/ 58531 h 193860"/>
                <a:gd name="connsiteX2" fmla="*/ 85291 w 93051"/>
                <a:gd name="connsiteY2" fmla="*/ 104297 h 193860"/>
                <a:gd name="connsiteX3" fmla="*/ 78602 w 93051"/>
                <a:gd name="connsiteY3" fmla="*/ 126724 h 193860"/>
                <a:gd name="connsiteX4" fmla="*/ 75124 w 93051"/>
                <a:gd name="connsiteY4" fmla="*/ 103048 h 193860"/>
                <a:gd name="connsiteX5" fmla="*/ 43792 w 93051"/>
                <a:gd name="connsiteY5" fmla="*/ 93555 h 193860"/>
                <a:gd name="connsiteX6" fmla="*/ 42685 w 93051"/>
                <a:gd name="connsiteY6" fmla="*/ 131387 h 193860"/>
                <a:gd name="connsiteX7" fmla="*/ 50345 w 93051"/>
                <a:gd name="connsiteY7" fmla="*/ 149863 h 193860"/>
                <a:gd name="connsiteX8" fmla="*/ 46433 w 93051"/>
                <a:gd name="connsiteY8" fmla="*/ 193100 h 193860"/>
                <a:gd name="connsiteX9" fmla="*/ 33827 w 93051"/>
                <a:gd name="connsiteY9" fmla="*/ 166277 h 193860"/>
                <a:gd name="connsiteX10" fmla="*/ 26669 w 93051"/>
                <a:gd name="connsiteY10" fmla="*/ 3330 h 193860"/>
                <a:gd name="connsiteX11" fmla="*/ 63788 w 93051"/>
                <a:gd name="connsiteY11" fmla="*/ 2523 h 1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51" h="193860">
                  <a:moveTo>
                    <a:pt x="83518" y="29376"/>
                  </a:moveTo>
                  <a:cubicBezTo>
                    <a:pt x="90341" y="37178"/>
                    <a:pt x="92148" y="48157"/>
                    <a:pt x="92779" y="58531"/>
                  </a:cubicBezTo>
                  <a:cubicBezTo>
                    <a:pt x="93720" y="74168"/>
                    <a:pt x="92449" y="90412"/>
                    <a:pt x="85291" y="104297"/>
                  </a:cubicBezTo>
                  <a:cubicBezTo>
                    <a:pt x="83252" y="108248"/>
                    <a:pt x="81745" y="127806"/>
                    <a:pt x="78602" y="126724"/>
                  </a:cubicBezTo>
                  <a:cubicBezTo>
                    <a:pt x="77601" y="126389"/>
                    <a:pt x="77769" y="111219"/>
                    <a:pt x="75124" y="103048"/>
                  </a:cubicBezTo>
                  <a:cubicBezTo>
                    <a:pt x="71045" y="90382"/>
                    <a:pt x="52251" y="85551"/>
                    <a:pt x="43792" y="93555"/>
                  </a:cubicBezTo>
                  <a:cubicBezTo>
                    <a:pt x="30280" y="106290"/>
                    <a:pt x="38206" y="121760"/>
                    <a:pt x="42685" y="131387"/>
                  </a:cubicBezTo>
                  <a:cubicBezTo>
                    <a:pt x="45364" y="137196"/>
                    <a:pt x="49610" y="143714"/>
                    <a:pt x="50345" y="149863"/>
                  </a:cubicBezTo>
                  <a:cubicBezTo>
                    <a:pt x="51246" y="157733"/>
                    <a:pt x="51517" y="186411"/>
                    <a:pt x="46433" y="193100"/>
                  </a:cubicBezTo>
                  <a:cubicBezTo>
                    <a:pt x="42186" y="198708"/>
                    <a:pt x="37669" y="171615"/>
                    <a:pt x="33827" y="166277"/>
                  </a:cubicBezTo>
                  <a:cubicBezTo>
                    <a:pt x="5368" y="126522"/>
                    <a:pt x="-21923" y="25289"/>
                    <a:pt x="26669" y="3330"/>
                  </a:cubicBezTo>
                  <a:cubicBezTo>
                    <a:pt x="34058" y="-10"/>
                    <a:pt x="56867" y="-1736"/>
                    <a:pt x="63788" y="252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D9F2B14-DCFB-49DD-80AB-8A7C386343F5}"/>
              </a:ext>
            </a:extLst>
          </p:cNvPr>
          <p:cNvSpPr/>
          <p:nvPr/>
        </p:nvSpPr>
        <p:spPr>
          <a:xfrm>
            <a:off x="7936992" y="1536092"/>
            <a:ext cx="3997036" cy="834173"/>
          </a:xfrm>
          <a:prstGeom prst="roundRect">
            <a:avLst>
              <a:gd name="adj" fmla="val 5706"/>
            </a:avLst>
          </a:prstGeom>
          <a:solidFill>
            <a:srgbClr val="365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5B79C174-2DE3-4E58-81BF-05301FE22CD2}"/>
              </a:ext>
            </a:extLst>
          </p:cNvPr>
          <p:cNvSpPr/>
          <p:nvPr/>
        </p:nvSpPr>
        <p:spPr>
          <a:xfrm>
            <a:off x="6472191" y="3692165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2E577C7-759D-41F6-A693-D8039BA63416}"/>
              </a:ext>
            </a:extLst>
          </p:cNvPr>
          <p:cNvSpPr/>
          <p:nvPr/>
        </p:nvSpPr>
        <p:spPr>
          <a:xfrm>
            <a:off x="8033538" y="0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B4FB81-CAF1-4E22-9B8F-B212056C5E39}"/>
              </a:ext>
            </a:extLst>
          </p:cNvPr>
          <p:cNvSpPr/>
          <p:nvPr/>
        </p:nvSpPr>
        <p:spPr>
          <a:xfrm>
            <a:off x="9488528" y="3115136"/>
            <a:ext cx="2366852" cy="236685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DD7A7-F0D7-4AC8-8177-F34247D0A14E}"/>
              </a:ext>
            </a:extLst>
          </p:cNvPr>
          <p:cNvSpPr/>
          <p:nvPr/>
        </p:nvSpPr>
        <p:spPr>
          <a:xfrm>
            <a:off x="3247219" y="1374652"/>
            <a:ext cx="3600000" cy="3600000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taú Logo - PNG e Vetor - Download de Logo">
            <a:extLst>
              <a:ext uri="{FF2B5EF4-FFF2-40B4-BE49-F238E27FC236}">
                <a16:creationId xmlns:a16="http://schemas.microsoft.com/office/drawing/2014/main" id="{69D75877-8AF8-47B5-B7AD-AA015E41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309" y="2050742"/>
            <a:ext cx="2247820" cy="224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co do Brasil Logo - PNG e Vetor - Download de Logo">
            <a:extLst>
              <a:ext uri="{FF2B5EF4-FFF2-40B4-BE49-F238E27FC236}">
                <a16:creationId xmlns:a16="http://schemas.microsoft.com/office/drawing/2014/main" id="{8BE64C3C-5AC8-4EEA-A68D-166A699A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1" y="3226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C0424B4-6561-4CAE-8E4B-930DD90CE8CE}"/>
              </a:ext>
            </a:extLst>
          </p:cNvPr>
          <p:cNvSpPr/>
          <p:nvPr/>
        </p:nvSpPr>
        <p:spPr>
          <a:xfrm>
            <a:off x="248866" y="548380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30A21A-2523-4FB7-B6FE-708218A340B6}"/>
              </a:ext>
            </a:extLst>
          </p:cNvPr>
          <p:cNvSpPr/>
          <p:nvPr/>
        </p:nvSpPr>
        <p:spPr>
          <a:xfrm>
            <a:off x="473602" y="3311931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8ADB583-C59F-4F04-A50F-9D3157405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0" y="3556687"/>
            <a:ext cx="2373296" cy="2373296"/>
          </a:xfrm>
          <a:prstGeom prst="rect">
            <a:avLst/>
          </a:prstGeom>
        </p:spPr>
      </p:pic>
      <p:pic>
        <p:nvPicPr>
          <p:cNvPr id="1034" name="Picture 10" descr="Bradesco Logo - PNG e Vetor - Download de Logo">
            <a:extLst>
              <a:ext uri="{FF2B5EF4-FFF2-40B4-BE49-F238E27FC236}">
                <a16:creationId xmlns:a16="http://schemas.microsoft.com/office/drawing/2014/main" id="{5C591174-F244-45BB-A9B2-CC2DF42C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99" y="716089"/>
            <a:ext cx="1781021" cy="14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2795ADC-E822-4CAE-B69A-C38A38BF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78" y="4092964"/>
            <a:ext cx="2026168" cy="21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bank - ilegra">
            <a:extLst>
              <a:ext uri="{FF2B5EF4-FFF2-40B4-BE49-F238E27FC236}">
                <a16:creationId xmlns:a16="http://schemas.microsoft.com/office/drawing/2014/main" id="{EF87EF15-8FD0-433C-9E2D-57872847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" y="1708258"/>
            <a:ext cx="2257506" cy="9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34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‘</vt:lpstr>
      <vt:lpstr>‘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</dc:creator>
  <cp:lastModifiedBy>Vitória Pistori Guimarães</cp:lastModifiedBy>
  <cp:revision>7</cp:revision>
  <dcterms:created xsi:type="dcterms:W3CDTF">2022-01-05T17:47:08Z</dcterms:created>
  <dcterms:modified xsi:type="dcterms:W3CDTF">2025-02-24T01:40:47Z</dcterms:modified>
</cp:coreProperties>
</file>