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QmxV7R3DuPuEXVq70Mssf7Ma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9AB31-4009-429D-8B60-91AC2F75150F}" v="2" dt="2025-02-23T18:31:15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ória Pistori Guimarães" userId="47d3b859ea279a4d" providerId="LiveId" clId="{D9C9AB31-4009-429D-8B60-91AC2F75150F}"/>
    <pc:docChg chg="undo custSel modSld">
      <pc:chgData name="Vitória Pistori Guimarães" userId="47d3b859ea279a4d" providerId="LiveId" clId="{D9C9AB31-4009-429D-8B60-91AC2F75150F}" dt="2025-02-23T18:48:44.621" v="120" actId="207"/>
      <pc:docMkLst>
        <pc:docMk/>
      </pc:docMkLst>
      <pc:sldChg chg="delSp modSp mod">
        <pc:chgData name="Vitória Pistori Guimarães" userId="47d3b859ea279a4d" providerId="LiveId" clId="{D9C9AB31-4009-429D-8B60-91AC2F75150F}" dt="2025-02-23T18:48:44.621" v="120" actId="207"/>
        <pc:sldMkLst>
          <pc:docMk/>
          <pc:sldMk cId="0" sldId="256"/>
        </pc:sldMkLst>
        <pc:spChg chg="mod">
          <ac:chgData name="Vitória Pistori Guimarães" userId="47d3b859ea279a4d" providerId="LiveId" clId="{D9C9AB31-4009-429D-8B60-91AC2F75150F}" dt="2025-02-23T18:31:57.036" v="64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4:26.812" v="2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8:13.917" v="55" actId="1076"/>
          <ac:spMkLst>
            <pc:docMk/>
            <pc:sldMk cId="0" sldId="256"/>
            <ac:spMk id="15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8:13.917" v="55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8:16.988" v="56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8:20.283" v="57" actId="1076"/>
          <ac:spMkLst>
            <pc:docMk/>
            <pc:sldMk cId="0" sldId="256"/>
            <ac:spMk id="19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6:58.145" v="33" actId="14100"/>
          <ac:spMkLst>
            <pc:docMk/>
            <pc:sldMk cId="0" sldId="256"/>
            <ac:spMk id="20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6:42.173" v="24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6:51.232" v="32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48:44.621" v="120" actId="20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8:30.901" v="58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Vitória Pistori Guimarães" userId="47d3b859ea279a4d" providerId="LiveId" clId="{D9C9AB31-4009-429D-8B60-91AC2F75150F}" dt="2025-02-23T18:28:34.003" v="59" actId="1076"/>
          <ac:spMkLst>
            <pc:docMk/>
            <pc:sldMk cId="0" sldId="256"/>
            <ac:spMk id="25" creationId="{00000000-0000-0000-0000-000000000000}"/>
          </ac:spMkLst>
        </pc:spChg>
        <pc:picChg chg="del">
          <ac:chgData name="Vitória Pistori Guimarães" userId="47d3b859ea279a4d" providerId="LiveId" clId="{D9C9AB31-4009-429D-8B60-91AC2F75150F}" dt="2025-02-23T18:24:05.924" v="0" actId="478"/>
          <ac:picMkLst>
            <pc:docMk/>
            <pc:sldMk cId="0" sldId="256"/>
            <ac:picMk id="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B0A0F"/>
          </a:soli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667" y="105819"/>
            <a:ext cx="11892666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 w="12700" cap="flat" cmpd="sng">
            <a:solidFill>
              <a:srgbClr val="22212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26864" y="705049"/>
            <a:ext cx="2016000" cy="580826"/>
          </a:xfrm>
          <a:prstGeom prst="roundRect">
            <a:avLst>
              <a:gd name="adj" fmla="val 11556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A19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317697" y="704349"/>
            <a:ext cx="2016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416300" y="704349"/>
            <a:ext cx="2016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514903" y="704349"/>
            <a:ext cx="2016000" cy="580826"/>
          </a:xfrm>
          <a:prstGeom prst="roundRect">
            <a:avLst>
              <a:gd name="adj" fmla="val 8932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26549" y="1363045"/>
            <a:ext cx="11775606" cy="3299320"/>
          </a:xfrm>
          <a:prstGeom prst="roundRect">
            <a:avLst>
              <a:gd name="adj" fmla="val 4149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26549" y="4773335"/>
            <a:ext cx="5832000" cy="1866224"/>
          </a:xfrm>
          <a:prstGeom prst="roundRect">
            <a:avLst>
              <a:gd name="adj" fmla="val 5871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133453" y="4773335"/>
            <a:ext cx="5832000" cy="1866224"/>
          </a:xfrm>
          <a:prstGeom prst="roundRect">
            <a:avLst>
              <a:gd name="adj" fmla="val 6745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081569" y="85538"/>
            <a:ext cx="85429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sz="3600" i="0" u="none" strike="noStrike" dirty="0">
                <a:ln w="0"/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6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  <a:tileRect/>
                </a:gradFill>
                <a:latin typeface="Amasis MT Pro Black" panose="02040A04050005020304" pitchFamily="18" charset="0"/>
                <a:sym typeface="Arial"/>
              </a:rPr>
              <a:t>DASHBOARD DE PRODUÇÃO</a:t>
            </a:r>
            <a:endParaRPr sz="1200" dirty="0">
              <a:ln w="0"/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66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/>
                  </a:gs>
                </a:gsLst>
                <a:lin ang="5400000" scaled="1"/>
                <a:tileRect/>
              </a:gradFill>
              <a:latin typeface="Amasis MT Pro Black" panose="02040A04050005020304" pitchFamily="18" charset="0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8652893" y="709240"/>
            <a:ext cx="1620000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345136" y="700891"/>
            <a:ext cx="1620000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Amasis MT Pro Black</vt:lpstr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Vitória</dc:creator>
  <cp:lastModifiedBy>Vitória Pistori Guimarães</cp:lastModifiedBy>
  <cp:revision>1</cp:revision>
  <dcterms:created xsi:type="dcterms:W3CDTF">2021-09-28T22:09:29Z</dcterms:created>
  <dcterms:modified xsi:type="dcterms:W3CDTF">2025-02-23T18:48:51Z</dcterms:modified>
</cp:coreProperties>
</file>