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5" r:id="rId3"/>
    <p:sldId id="32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743"/>
    <a:srgbClr val="AEDE3C"/>
    <a:srgbClr val="ECFCC4"/>
    <a:srgbClr val="D5F97B"/>
    <a:srgbClr val="E2FBA3"/>
    <a:srgbClr val="0D1216"/>
    <a:srgbClr val="DAFA8A"/>
    <a:srgbClr val="FFFFD6"/>
    <a:srgbClr val="18105B"/>
    <a:srgbClr val="90E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061EE-F868-4725-AFD3-5FDC15AD8FA9}" v="7" dt="2025-02-24T01:25:01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1-12-28T17:02:59.927" v="1963"/>
      <pc:docMkLst>
        <pc:docMk/>
      </pc:docMkLst>
      <pc:sldChg chg="addSp delSp modSp mod">
        <pc:chgData name="Alon Pinheiro" userId="68d1182545d76c74" providerId="LiveId" clId="{5CBBF046-A785-4122-8B4D-52DC7C91FA70}" dt="2021-12-23T21:33:42.154" v="401" actId="14100"/>
        <pc:sldMkLst>
          <pc:docMk/>
          <pc:sldMk cId="1954678100" sldId="316"/>
        </pc:sldMkLst>
      </pc:sldChg>
      <pc:sldChg chg="addSp modSp add mod">
        <pc:chgData name="Alon Pinheiro" userId="68d1182545d76c74" providerId="LiveId" clId="{5CBBF046-A785-4122-8B4D-52DC7C91FA70}" dt="2021-12-23T21:45:56.288" v="452" actId="14100"/>
        <pc:sldMkLst>
          <pc:docMk/>
          <pc:sldMk cId="168374231" sldId="317"/>
        </pc:sldMkLst>
      </pc:sldChg>
      <pc:sldChg chg="addSp delSp modSp add mod">
        <pc:chgData name="Alon Pinheiro" userId="68d1182545d76c74" providerId="LiveId" clId="{5CBBF046-A785-4122-8B4D-52DC7C91FA70}" dt="2021-12-23T21:53:31.572" v="486" actId="14100"/>
        <pc:sldMkLst>
          <pc:docMk/>
          <pc:sldMk cId="2284250508" sldId="318"/>
        </pc:sldMkLst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</pc:sldChg>
      <pc:sldChg chg="addSp delSp modSp add mod ord">
        <pc:chgData name="Alon Pinheiro" userId="68d1182545d76c74" providerId="LiveId" clId="{5CBBF046-A785-4122-8B4D-52DC7C91FA70}" dt="2021-12-28T17:02:59.927" v="1963"/>
        <pc:sldMkLst>
          <pc:docMk/>
          <pc:sldMk cId="1460612354" sldId="320"/>
        </pc:sldMkLst>
      </pc:sldChg>
    </pc:docChg>
  </pc:docChgLst>
  <pc:docChgLst>
    <pc:chgData name="Alon Pinheiro" userId="68d1182545d76c74" providerId="LiveId" clId="{C84186FB-EFC3-41F8-BE82-864276FD709E}"/>
    <pc:docChg chg="undo redo custSel addSld delSld modSld">
      <pc:chgData name="Alon Pinheiro" userId="68d1182545d76c74" providerId="LiveId" clId="{C84186FB-EFC3-41F8-BE82-864276FD709E}" dt="2022-01-11T14:37:49.339" v="4056" actId="47"/>
      <pc:docMkLst>
        <pc:docMk/>
      </pc:docMkLst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954678100" sldId="316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68374231" sldId="317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2284250508" sldId="318"/>
        </pc:sldMkLst>
      </pc:sldChg>
      <pc:sldChg chg="del">
        <pc:chgData name="Alon Pinheiro" userId="68d1182545d76c74" providerId="LiveId" clId="{C84186FB-EFC3-41F8-BE82-864276FD709E}" dt="2022-01-11T14:37:49.339" v="4056" actId="47"/>
        <pc:sldMkLst>
          <pc:docMk/>
          <pc:sldMk cId="3396046530" sldId="319"/>
        </pc:sldMkLst>
      </pc:sldChg>
      <pc:sldChg chg="addSp delSp modSp del mod">
        <pc:chgData name="Alon Pinheiro" userId="68d1182545d76c74" providerId="LiveId" clId="{C84186FB-EFC3-41F8-BE82-864276FD709E}" dt="2021-12-31T18:55:14.859" v="1789" actId="47"/>
        <pc:sldMkLst>
          <pc:docMk/>
          <pc:sldMk cId="1460612354" sldId="320"/>
        </pc:sldMkLst>
      </pc:sldChg>
      <pc:sldChg chg="modSp add del mod">
        <pc:chgData name="Alon Pinheiro" userId="68d1182545d76c74" providerId="LiveId" clId="{C84186FB-EFC3-41F8-BE82-864276FD709E}" dt="2022-01-11T14:37:44.756" v="4055" actId="47"/>
        <pc:sldMkLst>
          <pc:docMk/>
          <pc:sldMk cId="1226010756" sldId="321"/>
        </pc:sldMkLst>
      </pc:sldChg>
      <pc:sldChg chg="modSp add del mod">
        <pc:chgData name="Alon Pinheiro" userId="68d1182545d76c74" providerId="LiveId" clId="{C84186FB-EFC3-41F8-BE82-864276FD709E}" dt="2021-12-31T18:49:08.705" v="1224" actId="47"/>
        <pc:sldMkLst>
          <pc:docMk/>
          <pc:sldMk cId="3677417692" sldId="321"/>
        </pc:sldMkLst>
      </pc:sldChg>
      <pc:sldChg chg="addSp delSp modSp add mod">
        <pc:chgData name="Alon Pinheiro" userId="68d1182545d76c74" providerId="LiveId" clId="{C84186FB-EFC3-41F8-BE82-864276FD709E}" dt="2022-01-04T22:36:09.696" v="4054" actId="14100"/>
        <pc:sldMkLst>
          <pc:docMk/>
          <pc:sldMk cId="298887762" sldId="322"/>
        </pc:sldMkLst>
      </pc:sldChg>
      <pc:sldChg chg="addSp new mod">
        <pc:chgData name="Alon Pinheiro" userId="68d1182545d76c74" providerId="LiveId" clId="{C84186FB-EFC3-41F8-BE82-864276FD709E}" dt="2022-01-04T17:09:30.551" v="2045" actId="22"/>
        <pc:sldMkLst>
          <pc:docMk/>
          <pc:sldMk cId="1488546175" sldId="323"/>
        </pc:sldMkLst>
      </pc:sldChg>
      <pc:sldChg chg="addSp delSp modSp add mod">
        <pc:chgData name="Alon Pinheiro" userId="68d1182545d76c74" providerId="LiveId" clId="{C84186FB-EFC3-41F8-BE82-864276FD709E}" dt="2022-01-04T22:09:10.986" v="3692" actId="478"/>
        <pc:sldMkLst>
          <pc:docMk/>
          <pc:sldMk cId="1816162652" sldId="324"/>
        </pc:sldMkLst>
      </pc:sldChg>
      <pc:sldChg chg="modSp add del mod">
        <pc:chgData name="Alon Pinheiro" userId="68d1182545d76c74" providerId="LiveId" clId="{C84186FB-EFC3-41F8-BE82-864276FD709E}" dt="2022-01-04T21:52:11.070" v="3588" actId="47"/>
        <pc:sldMkLst>
          <pc:docMk/>
          <pc:sldMk cId="4255082031" sldId="324"/>
        </pc:sldMkLst>
      </pc:sldChg>
      <pc:sldChg chg="addSp delSp modSp add del mod">
        <pc:chgData name="Alon Pinheiro" userId="68d1182545d76c74" providerId="LiveId" clId="{C84186FB-EFC3-41F8-BE82-864276FD709E}" dt="2022-01-04T22:30:46.142" v="4050" actId="14100"/>
        <pc:sldMkLst>
          <pc:docMk/>
          <pc:sldMk cId="3627450417" sldId="325"/>
        </pc:sldMkLst>
      </pc:sldChg>
    </pc:docChg>
  </pc:docChgLst>
  <pc:docChgLst>
    <pc:chgData name="Alon Pinheiro" userId="4501e3c9-5ef7-40cc-a0c2-9ea35ef4d3fb" providerId="ADAL" clId="{4B5628E6-9780-4E5B-B1E6-7F914015815F}"/>
    <pc:docChg chg="delSld">
      <pc:chgData name="Alon Pinheiro" userId="4501e3c9-5ef7-40cc-a0c2-9ea35ef4d3fb" providerId="ADAL" clId="{4B5628E6-9780-4E5B-B1E6-7F914015815F}" dt="2023-03-01T21:45:01.051" v="0" actId="47"/>
      <pc:docMkLst>
        <pc:docMk/>
      </pc:docMkLst>
      <pc:sldChg chg="del">
        <pc:chgData name="Alon Pinheiro" userId="4501e3c9-5ef7-40cc-a0c2-9ea35ef4d3fb" providerId="ADAL" clId="{4B5628E6-9780-4E5B-B1E6-7F914015815F}" dt="2023-03-01T21:45:01.051" v="0" actId="47"/>
        <pc:sldMkLst>
          <pc:docMk/>
          <pc:sldMk cId="1816162652" sldId="324"/>
        </pc:sldMkLst>
      </pc:sldChg>
    </pc:docChg>
  </pc:docChgLst>
  <pc:docChgLst>
    <pc:chgData name="Vitória Pistori Guimarães" userId="47d3b859ea279a4d" providerId="LiveId" clId="{9A4061EE-F868-4725-AFD3-5FDC15AD8FA9}"/>
    <pc:docChg chg="undo custSel modSld">
      <pc:chgData name="Vitória Pistori Guimarães" userId="47d3b859ea279a4d" providerId="LiveId" clId="{9A4061EE-F868-4725-AFD3-5FDC15AD8FA9}" dt="2025-02-24T01:25:24.198" v="65" actId="1076"/>
      <pc:docMkLst>
        <pc:docMk/>
      </pc:docMkLst>
      <pc:sldChg chg="delSp modSp mod">
        <pc:chgData name="Vitória Pistori Guimarães" userId="47d3b859ea279a4d" providerId="LiveId" clId="{9A4061EE-F868-4725-AFD3-5FDC15AD8FA9}" dt="2025-02-23T22:47:00.367" v="22" actId="14100"/>
        <pc:sldMkLst>
          <pc:docMk/>
          <pc:sldMk cId="298887762" sldId="322"/>
        </pc:sldMkLst>
        <pc:spChg chg="mod">
          <ac:chgData name="Vitória Pistori Guimarães" userId="47d3b859ea279a4d" providerId="LiveId" clId="{9A4061EE-F868-4725-AFD3-5FDC15AD8FA9}" dt="2025-02-23T22:47:00.367" v="22" actId="14100"/>
          <ac:spMkLst>
            <pc:docMk/>
            <pc:sldMk cId="298887762" sldId="322"/>
            <ac:spMk id="5" creationId="{B593136B-143C-44C1-815A-56DFD6CDBC5F}"/>
          </ac:spMkLst>
        </pc:spChg>
        <pc:spChg chg="mod">
          <ac:chgData name="Vitória Pistori Guimarães" userId="47d3b859ea279a4d" providerId="LiveId" clId="{9A4061EE-F868-4725-AFD3-5FDC15AD8FA9}" dt="2025-02-23T22:46:53.820" v="18" actId="14100"/>
          <ac:spMkLst>
            <pc:docMk/>
            <pc:sldMk cId="298887762" sldId="322"/>
            <ac:spMk id="7" creationId="{0D0845CD-584C-4B7E-92F2-30F20CAC6572}"/>
          </ac:spMkLst>
        </pc:spChg>
        <pc:spChg chg="del">
          <ac:chgData name="Vitória Pistori Guimarães" userId="47d3b859ea279a4d" providerId="LiveId" clId="{9A4061EE-F868-4725-AFD3-5FDC15AD8FA9}" dt="2025-02-23T22:43:30.043" v="2" actId="478"/>
          <ac:spMkLst>
            <pc:docMk/>
            <pc:sldMk cId="298887762" sldId="322"/>
            <ac:spMk id="8" creationId="{617ECDDD-C298-4401-9D94-E2218A6BC9EA}"/>
          </ac:spMkLst>
        </pc:spChg>
        <pc:spChg chg="mod">
          <ac:chgData name="Vitória Pistori Guimarães" userId="47d3b859ea279a4d" providerId="LiveId" clId="{9A4061EE-F868-4725-AFD3-5FDC15AD8FA9}" dt="2025-02-23T22:44:33.719" v="10" actId="1076"/>
          <ac:spMkLst>
            <pc:docMk/>
            <pc:sldMk cId="298887762" sldId="322"/>
            <ac:spMk id="85" creationId="{DDA26A7E-4B03-4682-B175-B023F34A09BB}"/>
          </ac:spMkLst>
        </pc:spChg>
        <pc:picChg chg="del">
          <ac:chgData name="Vitória Pistori Guimarães" userId="47d3b859ea279a4d" providerId="LiveId" clId="{9A4061EE-F868-4725-AFD3-5FDC15AD8FA9}" dt="2025-02-23T22:43:24.779" v="0" actId="478"/>
          <ac:picMkLst>
            <pc:docMk/>
            <pc:sldMk cId="298887762" sldId="322"/>
            <ac:picMk id="107" creationId="{E5BE7ED9-F651-4990-A4B4-9D152239C1E2}"/>
          </ac:picMkLst>
        </pc:picChg>
        <pc:picChg chg="del">
          <ac:chgData name="Vitória Pistori Guimarães" userId="47d3b859ea279a4d" providerId="LiveId" clId="{9A4061EE-F868-4725-AFD3-5FDC15AD8FA9}" dt="2025-02-23T22:43:25.723" v="1" actId="478"/>
          <ac:picMkLst>
            <pc:docMk/>
            <pc:sldMk cId="298887762" sldId="322"/>
            <ac:picMk id="109" creationId="{B6278762-45FE-4D05-85C7-FFB6FCE40423}"/>
          </ac:picMkLst>
        </pc:picChg>
      </pc:sldChg>
      <pc:sldChg chg="addSp delSp modSp mod">
        <pc:chgData name="Vitória Pistori Guimarães" userId="47d3b859ea279a4d" providerId="LiveId" clId="{9A4061EE-F868-4725-AFD3-5FDC15AD8FA9}" dt="2025-02-24T01:25:24.198" v="65" actId="1076"/>
        <pc:sldMkLst>
          <pc:docMk/>
          <pc:sldMk cId="3627450417" sldId="325"/>
        </pc:sldMkLst>
        <pc:spChg chg="add mod">
          <ac:chgData name="Vitória Pistori Guimarães" userId="47d3b859ea279a4d" providerId="LiveId" clId="{9A4061EE-F868-4725-AFD3-5FDC15AD8FA9}" dt="2025-02-24T01:17:12.602" v="51" actId="14100"/>
          <ac:spMkLst>
            <pc:docMk/>
            <pc:sldMk cId="3627450417" sldId="325"/>
            <ac:spMk id="2" creationId="{1E0E115D-337D-4CBB-B965-E9DCBBDDEF01}"/>
          </ac:spMkLst>
        </pc:spChg>
        <pc:spChg chg="add del mod">
          <ac:chgData name="Vitória Pistori Guimarães" userId="47d3b859ea279a4d" providerId="LiveId" clId="{9A4061EE-F868-4725-AFD3-5FDC15AD8FA9}" dt="2025-02-24T01:24:54.902" v="56" actId="478"/>
          <ac:spMkLst>
            <pc:docMk/>
            <pc:sldMk cId="3627450417" sldId="325"/>
            <ac:spMk id="3" creationId="{C5C91F49-0D58-41CA-FFD0-A2A056556252}"/>
          </ac:spMkLst>
        </pc:spChg>
        <pc:spChg chg="add mod">
          <ac:chgData name="Vitória Pistori Guimarães" userId="47d3b859ea279a4d" providerId="LiveId" clId="{9A4061EE-F868-4725-AFD3-5FDC15AD8FA9}" dt="2025-02-24T01:25:15.448" v="62" actId="14100"/>
          <ac:spMkLst>
            <pc:docMk/>
            <pc:sldMk cId="3627450417" sldId="325"/>
            <ac:spMk id="4" creationId="{8EE61C23-EF06-E4AA-59EB-FB617D52F9BC}"/>
          </ac:spMkLst>
        </pc:spChg>
        <pc:spChg chg="mod">
          <ac:chgData name="Vitória Pistori Guimarães" userId="47d3b859ea279a4d" providerId="LiveId" clId="{9A4061EE-F868-4725-AFD3-5FDC15AD8FA9}" dt="2025-02-24T01:16:48.859" v="46" actId="14100"/>
          <ac:spMkLst>
            <pc:docMk/>
            <pc:sldMk cId="3627450417" sldId="325"/>
            <ac:spMk id="5" creationId="{B593136B-143C-44C1-815A-56DFD6CDBC5F}"/>
          </ac:spMkLst>
        </pc:spChg>
        <pc:spChg chg="mod">
          <ac:chgData name="Vitória Pistori Guimarães" userId="47d3b859ea279a4d" providerId="LiveId" clId="{9A4061EE-F868-4725-AFD3-5FDC15AD8FA9}" dt="2025-02-24T01:25:24.198" v="65" actId="1076"/>
          <ac:spMkLst>
            <pc:docMk/>
            <pc:sldMk cId="3627450417" sldId="325"/>
            <ac:spMk id="6" creationId="{AAA21FFB-743A-4DBE-997B-D88D0105047C}"/>
          </ac:spMkLst>
        </pc:spChg>
        <pc:spChg chg="mod">
          <ac:chgData name="Vitória Pistori Guimarães" userId="47d3b859ea279a4d" providerId="LiveId" clId="{9A4061EE-F868-4725-AFD3-5FDC15AD8FA9}" dt="2025-02-24T01:16:41.867" v="44" actId="14100"/>
          <ac:spMkLst>
            <pc:docMk/>
            <pc:sldMk cId="3627450417" sldId="325"/>
            <ac:spMk id="24" creationId="{F9434B17-06F2-4F8B-95E5-7C1B9EC68AC6}"/>
          </ac:spMkLst>
        </pc:spChg>
        <pc:spChg chg="del mod">
          <ac:chgData name="Vitória Pistori Guimarães" userId="47d3b859ea279a4d" providerId="LiveId" clId="{9A4061EE-F868-4725-AFD3-5FDC15AD8FA9}" dt="2025-02-24T01:24:53.166" v="55" actId="478"/>
          <ac:spMkLst>
            <pc:docMk/>
            <pc:sldMk cId="3627450417" sldId="325"/>
            <ac:spMk id="90" creationId="{7E304195-679F-4185-A5D1-8F20AE7CFD26}"/>
          </ac:spMkLst>
        </pc:spChg>
        <pc:spChg chg="del mod">
          <ac:chgData name="Vitória Pistori Guimarães" userId="47d3b859ea279a4d" providerId="LiveId" clId="{9A4061EE-F868-4725-AFD3-5FDC15AD8FA9}" dt="2025-02-24T01:16:31.504" v="41" actId="21"/>
          <ac:spMkLst>
            <pc:docMk/>
            <pc:sldMk cId="3627450417" sldId="325"/>
            <ac:spMk id="91" creationId="{1E0E115D-337D-4CBB-B965-E9DCBBDDEF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25493" y="807395"/>
            <a:ext cx="3111765" cy="1900592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0845CD-584C-4B7E-92F2-30F20CAC6572}"/>
              </a:ext>
            </a:extLst>
          </p:cNvPr>
          <p:cNvSpPr txBox="1"/>
          <p:nvPr/>
        </p:nvSpPr>
        <p:spPr>
          <a:xfrm>
            <a:off x="0" y="103103"/>
            <a:ext cx="12191999" cy="707886"/>
          </a:xfrm>
          <a:prstGeom prst="rect">
            <a:avLst/>
          </a:prstGeom>
          <a:noFill/>
          <a:effectLst>
            <a:glow rad="889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DASHBOARD </a:t>
            </a:r>
            <a:r>
              <a:rPr lang="pt-BR" sz="4000" dirty="0"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RH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schemeClr val="accent5">
                    <a:lumMod val="20000"/>
                    <a:lumOff val="80000"/>
                    <a:alpha val="40000"/>
                  </a:schemeClr>
                </a:glow>
              </a:effectLst>
              <a:uLnTx/>
              <a:uFillTx/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6EF9CC-14C2-495E-869A-53BAF2DF6C57}"/>
              </a:ext>
            </a:extLst>
          </p:cNvPr>
          <p:cNvSpPr/>
          <p:nvPr/>
        </p:nvSpPr>
        <p:spPr>
          <a:xfrm rot="10800000">
            <a:off x="3319520" y="793120"/>
            <a:ext cx="3002137" cy="1914866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0DFF26-FCC0-46AC-8AA6-18F5C3322D3F}"/>
              </a:ext>
            </a:extLst>
          </p:cNvPr>
          <p:cNvSpPr/>
          <p:nvPr/>
        </p:nvSpPr>
        <p:spPr>
          <a:xfrm rot="10800000">
            <a:off x="6425256" y="807392"/>
            <a:ext cx="5637040" cy="587550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1E891AF-9E1E-4677-9B2C-E20BBCD7E40A}"/>
              </a:ext>
            </a:extLst>
          </p:cNvPr>
          <p:cNvSpPr/>
          <p:nvPr/>
        </p:nvSpPr>
        <p:spPr>
          <a:xfrm rot="10800000">
            <a:off x="125488" y="2811932"/>
            <a:ext cx="6196169" cy="387096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5742F-FE13-4461-9496-049A36F3FC0B}"/>
              </a:ext>
            </a:extLst>
          </p:cNvPr>
          <p:cNvGrpSpPr/>
          <p:nvPr/>
        </p:nvGrpSpPr>
        <p:grpSpPr>
          <a:xfrm>
            <a:off x="4719526" y="875687"/>
            <a:ext cx="1576026" cy="921168"/>
            <a:chOff x="5358545" y="896470"/>
            <a:chExt cx="3234293" cy="1890404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2C36722-15B5-465D-9BD9-EFCC91E019C4}"/>
                </a:ext>
              </a:extLst>
            </p:cNvPr>
            <p:cNvSpPr/>
            <p:nvPr/>
          </p:nvSpPr>
          <p:spPr>
            <a:xfrm>
              <a:off x="5358545" y="896470"/>
              <a:ext cx="2029060" cy="1050658"/>
            </a:xfrm>
            <a:custGeom>
              <a:avLst/>
              <a:gdLst>
                <a:gd name="connsiteX0" fmla="*/ 1962477 w 2029060"/>
                <a:gd name="connsiteY0" fmla="*/ 1050451 h 1050658"/>
                <a:gd name="connsiteX1" fmla="*/ 66213 w 2029060"/>
                <a:gd name="connsiteY1" fmla="*/ 1050451 h 1050658"/>
                <a:gd name="connsiteX2" fmla="*/ -186 w 2029060"/>
                <a:gd name="connsiteY2" fmla="*/ 984052 h 1050658"/>
                <a:gd name="connsiteX3" fmla="*/ -186 w 2029060"/>
                <a:gd name="connsiteY3" fmla="*/ 66191 h 1050658"/>
                <a:gd name="connsiteX4" fmla="*/ 66213 w 2029060"/>
                <a:gd name="connsiteY4" fmla="*/ -208 h 1050658"/>
                <a:gd name="connsiteX5" fmla="*/ 1962477 w 2029060"/>
                <a:gd name="connsiteY5" fmla="*/ -208 h 1050658"/>
                <a:gd name="connsiteX6" fmla="*/ 2028875 w 2029060"/>
                <a:gd name="connsiteY6" fmla="*/ 66191 h 1050658"/>
                <a:gd name="connsiteX7" fmla="*/ 2028875 w 2029060"/>
                <a:gd name="connsiteY7" fmla="*/ 984052 h 1050658"/>
                <a:gd name="connsiteX8" fmla="*/ 1962477 w 2029060"/>
                <a:gd name="connsiteY8" fmla="*/ 1050451 h 1050658"/>
                <a:gd name="connsiteX9" fmla="*/ 66213 w 2029060"/>
                <a:gd name="connsiteY9" fmla="*/ 7604 h 1050658"/>
                <a:gd name="connsiteX10" fmla="*/ 7626 w 2029060"/>
                <a:gd name="connsiteY10" fmla="*/ 66191 h 1050658"/>
                <a:gd name="connsiteX11" fmla="*/ 7626 w 2029060"/>
                <a:gd name="connsiteY11" fmla="*/ 984052 h 1050658"/>
                <a:gd name="connsiteX12" fmla="*/ 66213 w 2029060"/>
                <a:gd name="connsiteY12" fmla="*/ 1042639 h 1050658"/>
                <a:gd name="connsiteX13" fmla="*/ 1962477 w 2029060"/>
                <a:gd name="connsiteY13" fmla="*/ 1042639 h 1050658"/>
                <a:gd name="connsiteX14" fmla="*/ 2021063 w 2029060"/>
                <a:gd name="connsiteY14" fmla="*/ 984052 h 1050658"/>
                <a:gd name="connsiteX15" fmla="*/ 2021063 w 2029060"/>
                <a:gd name="connsiteY15" fmla="*/ 66191 h 1050658"/>
                <a:gd name="connsiteX16" fmla="*/ 1962477 w 2029060"/>
                <a:gd name="connsiteY16" fmla="*/ 7604 h 105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9060" h="1050658">
                  <a:moveTo>
                    <a:pt x="1962477" y="1050451"/>
                  </a:moveTo>
                  <a:lnTo>
                    <a:pt x="66213" y="1050451"/>
                  </a:lnTo>
                  <a:cubicBezTo>
                    <a:pt x="29557" y="1050408"/>
                    <a:pt x="-147" y="1020704"/>
                    <a:pt x="-186" y="984052"/>
                  </a:cubicBezTo>
                  <a:lnTo>
                    <a:pt x="-186" y="66191"/>
                  </a:lnTo>
                  <a:cubicBezTo>
                    <a:pt x="-147" y="29539"/>
                    <a:pt x="29557" y="-165"/>
                    <a:pt x="66213" y="-208"/>
                  </a:cubicBezTo>
                  <a:lnTo>
                    <a:pt x="1962477" y="-208"/>
                  </a:lnTo>
                  <a:cubicBezTo>
                    <a:pt x="1999128" y="-165"/>
                    <a:pt x="2028832" y="29539"/>
                    <a:pt x="2028875" y="66191"/>
                  </a:cubicBezTo>
                  <a:lnTo>
                    <a:pt x="2028875" y="984052"/>
                  </a:lnTo>
                  <a:cubicBezTo>
                    <a:pt x="2028832" y="1020704"/>
                    <a:pt x="1999128" y="1050408"/>
                    <a:pt x="1962477" y="1050451"/>
                  </a:cubicBezTo>
                  <a:close/>
                  <a:moveTo>
                    <a:pt x="66213" y="7604"/>
                  </a:moveTo>
                  <a:cubicBezTo>
                    <a:pt x="33873" y="7639"/>
                    <a:pt x="7661" y="33851"/>
                    <a:pt x="7626" y="66191"/>
                  </a:cubicBezTo>
                  <a:lnTo>
                    <a:pt x="7626" y="984052"/>
                  </a:lnTo>
                  <a:cubicBezTo>
                    <a:pt x="7661" y="1016392"/>
                    <a:pt x="33873" y="1042604"/>
                    <a:pt x="66213" y="1042639"/>
                  </a:cubicBezTo>
                  <a:lnTo>
                    <a:pt x="1962477" y="1042639"/>
                  </a:lnTo>
                  <a:cubicBezTo>
                    <a:pt x="1994817" y="1042604"/>
                    <a:pt x="2021028" y="1016392"/>
                    <a:pt x="2021063" y="984052"/>
                  </a:cubicBezTo>
                  <a:lnTo>
                    <a:pt x="2021063" y="66191"/>
                  </a:lnTo>
                  <a:cubicBezTo>
                    <a:pt x="2021028" y="33851"/>
                    <a:pt x="1994817" y="7639"/>
                    <a:pt x="1962477" y="7604"/>
                  </a:cubicBezTo>
                  <a:close/>
                </a:path>
              </a:pathLst>
            </a:custGeom>
            <a:ln>
              <a:solidFill>
                <a:srgbClr val="D5F97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2B8929A-4D97-44FD-A126-FFF9F6F37EE2}"/>
                </a:ext>
              </a:extLst>
            </p:cNvPr>
            <p:cNvSpPr/>
            <p:nvPr/>
          </p:nvSpPr>
          <p:spPr>
            <a:xfrm>
              <a:off x="5687609" y="1054654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180B0AE-8476-4FCE-9D67-99D2A131E8D8}"/>
                </a:ext>
              </a:extLst>
            </p:cNvPr>
            <p:cNvSpPr/>
            <p:nvPr/>
          </p:nvSpPr>
          <p:spPr>
            <a:xfrm>
              <a:off x="5687609" y="1187451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7E70DE68-D8B0-470A-B690-B2D8A2D17AC0}"/>
                </a:ext>
              </a:extLst>
            </p:cNvPr>
            <p:cNvSpPr/>
            <p:nvPr/>
          </p:nvSpPr>
          <p:spPr>
            <a:xfrm>
              <a:off x="5687609" y="1320248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AA1A124-2059-4FEA-BA8B-753500D6F419}"/>
                </a:ext>
              </a:extLst>
            </p:cNvPr>
            <p:cNvSpPr/>
            <p:nvPr/>
          </p:nvSpPr>
          <p:spPr>
            <a:xfrm>
              <a:off x="5687609" y="1453045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0FC62E30-73D2-4E72-A413-B4E024424B28}"/>
                </a:ext>
              </a:extLst>
            </p:cNvPr>
            <p:cNvSpPr/>
            <p:nvPr/>
          </p:nvSpPr>
          <p:spPr>
            <a:xfrm>
              <a:off x="6279337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25CFAFF-3FAD-449D-BB58-F3C52F01B902}"/>
                </a:ext>
              </a:extLst>
            </p:cNvPr>
            <p:cNvSpPr/>
            <p:nvPr/>
          </p:nvSpPr>
          <p:spPr>
            <a:xfrm>
              <a:off x="6025460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F3DE9997-5346-45E5-B32A-E3AD34BBFDA2}"/>
                </a:ext>
              </a:extLst>
            </p:cNvPr>
            <p:cNvSpPr/>
            <p:nvPr/>
          </p:nvSpPr>
          <p:spPr>
            <a:xfrm>
              <a:off x="6802714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39ABF89C-5565-49AD-906A-099E63D8CAB9}"/>
                </a:ext>
              </a:extLst>
            </p:cNvPr>
            <p:cNvSpPr/>
            <p:nvPr/>
          </p:nvSpPr>
          <p:spPr>
            <a:xfrm>
              <a:off x="6537119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86972470-DDE9-44AA-9CF4-3FDA7C6DA1BC}"/>
                </a:ext>
              </a:extLst>
            </p:cNvPr>
            <p:cNvSpPr/>
            <p:nvPr/>
          </p:nvSpPr>
          <p:spPr>
            <a:xfrm>
              <a:off x="5894616" y="1085901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2B31944A-21F2-484B-83E8-BBF6D9E99752}"/>
                </a:ext>
              </a:extLst>
            </p:cNvPr>
            <p:cNvSpPr/>
            <p:nvPr/>
          </p:nvSpPr>
          <p:spPr>
            <a:xfrm>
              <a:off x="5894616" y="1218698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60CD8FB4-84D6-454B-BBF1-2304E9F1BE13}"/>
                </a:ext>
              </a:extLst>
            </p:cNvPr>
            <p:cNvSpPr/>
            <p:nvPr/>
          </p:nvSpPr>
          <p:spPr>
            <a:xfrm>
              <a:off x="5894616" y="1351495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B837D93-82B7-4595-B2B0-534942955A8B}"/>
                </a:ext>
              </a:extLst>
            </p:cNvPr>
            <p:cNvSpPr/>
            <p:nvPr/>
          </p:nvSpPr>
          <p:spPr>
            <a:xfrm>
              <a:off x="5894616" y="1484292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AD17916-2D3E-4942-A035-D2B0A584ADEB}"/>
                </a:ext>
              </a:extLst>
            </p:cNvPr>
            <p:cNvSpPr/>
            <p:nvPr/>
          </p:nvSpPr>
          <p:spPr>
            <a:xfrm>
              <a:off x="5984449" y="1480386"/>
              <a:ext cx="152326" cy="144514"/>
            </a:xfrm>
            <a:custGeom>
              <a:avLst/>
              <a:gdLst>
                <a:gd name="connsiteX0" fmla="*/ 132611 w 152326"/>
                <a:gd name="connsiteY0" fmla="*/ 144306 h 144514"/>
                <a:gd name="connsiteX1" fmla="*/ 19343 w 152326"/>
                <a:gd name="connsiteY1" fmla="*/ 144306 h 144514"/>
                <a:gd name="connsiteX2" fmla="*/ -186 w 152326"/>
                <a:gd name="connsiteY2" fmla="*/ 124777 h 144514"/>
                <a:gd name="connsiteX3" fmla="*/ -186 w 152326"/>
                <a:gd name="connsiteY3" fmla="*/ 19321 h 144514"/>
                <a:gd name="connsiteX4" fmla="*/ 19343 w 152326"/>
                <a:gd name="connsiteY4" fmla="*/ -208 h 144514"/>
                <a:gd name="connsiteX5" fmla="*/ 132611 w 152326"/>
                <a:gd name="connsiteY5" fmla="*/ -208 h 144514"/>
                <a:gd name="connsiteX6" fmla="*/ 152140 w 152326"/>
                <a:gd name="connsiteY6" fmla="*/ 19321 h 144514"/>
                <a:gd name="connsiteX7" fmla="*/ 152140 w 152326"/>
                <a:gd name="connsiteY7" fmla="*/ 124777 h 144514"/>
                <a:gd name="connsiteX8" fmla="*/ 132611 w 152326"/>
                <a:gd name="connsiteY8" fmla="*/ 144306 h 1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144514">
                  <a:moveTo>
                    <a:pt x="132611" y="144306"/>
                  </a:moveTo>
                  <a:lnTo>
                    <a:pt x="19343" y="144306"/>
                  </a:lnTo>
                  <a:cubicBezTo>
                    <a:pt x="8563" y="144295"/>
                    <a:pt x="-174" y="135557"/>
                    <a:pt x="-186" y="124777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124777"/>
                  </a:lnTo>
                  <a:cubicBezTo>
                    <a:pt x="152128" y="135557"/>
                    <a:pt x="143391" y="144295"/>
                    <a:pt x="132611" y="14430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A6026CD5-D3BE-4D0A-B8FC-09CA7ADD8DFC}"/>
                </a:ext>
              </a:extLst>
            </p:cNvPr>
            <p:cNvSpPr/>
            <p:nvPr/>
          </p:nvSpPr>
          <p:spPr>
            <a:xfrm>
              <a:off x="6238326" y="1347589"/>
              <a:ext cx="152326" cy="277311"/>
            </a:xfrm>
            <a:custGeom>
              <a:avLst/>
              <a:gdLst>
                <a:gd name="connsiteX0" fmla="*/ 132611 w 152326"/>
                <a:gd name="connsiteY0" fmla="*/ 277103 h 277311"/>
                <a:gd name="connsiteX1" fmla="*/ 19343 w 152326"/>
                <a:gd name="connsiteY1" fmla="*/ 277103 h 277311"/>
                <a:gd name="connsiteX2" fmla="*/ -186 w 152326"/>
                <a:gd name="connsiteY2" fmla="*/ 257575 h 277311"/>
                <a:gd name="connsiteX3" fmla="*/ -186 w 152326"/>
                <a:gd name="connsiteY3" fmla="*/ 19321 h 277311"/>
                <a:gd name="connsiteX4" fmla="*/ 19343 w 152326"/>
                <a:gd name="connsiteY4" fmla="*/ -208 h 277311"/>
                <a:gd name="connsiteX5" fmla="*/ 132611 w 152326"/>
                <a:gd name="connsiteY5" fmla="*/ -208 h 277311"/>
                <a:gd name="connsiteX6" fmla="*/ 152140 w 152326"/>
                <a:gd name="connsiteY6" fmla="*/ 19321 h 277311"/>
                <a:gd name="connsiteX7" fmla="*/ 152140 w 152326"/>
                <a:gd name="connsiteY7" fmla="*/ 257575 h 277311"/>
                <a:gd name="connsiteX8" fmla="*/ 132611 w 152326"/>
                <a:gd name="connsiteY8" fmla="*/ 277103 h 27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277311">
                  <a:moveTo>
                    <a:pt x="132611" y="277103"/>
                  </a:moveTo>
                  <a:lnTo>
                    <a:pt x="19343" y="277103"/>
                  </a:lnTo>
                  <a:cubicBezTo>
                    <a:pt x="8563" y="277092"/>
                    <a:pt x="-174" y="268355"/>
                    <a:pt x="-186" y="257575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257575"/>
                  </a:lnTo>
                  <a:cubicBezTo>
                    <a:pt x="152128" y="268355"/>
                    <a:pt x="143391" y="277092"/>
                    <a:pt x="132611" y="27710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54F85F85-B4C1-4AA9-A763-08A5FCF26A15}"/>
                </a:ext>
              </a:extLst>
            </p:cNvPr>
            <p:cNvSpPr/>
            <p:nvPr/>
          </p:nvSpPr>
          <p:spPr>
            <a:xfrm>
              <a:off x="6496109" y="1214792"/>
              <a:ext cx="152326" cy="410108"/>
            </a:xfrm>
            <a:custGeom>
              <a:avLst/>
              <a:gdLst>
                <a:gd name="connsiteX0" fmla="*/ 132611 w 152326"/>
                <a:gd name="connsiteY0" fmla="*/ 409901 h 410108"/>
                <a:gd name="connsiteX1" fmla="*/ 19343 w 152326"/>
                <a:gd name="connsiteY1" fmla="*/ 409901 h 410108"/>
                <a:gd name="connsiteX2" fmla="*/ -186 w 152326"/>
                <a:gd name="connsiteY2" fmla="*/ 390372 h 410108"/>
                <a:gd name="connsiteX3" fmla="*/ -186 w 152326"/>
                <a:gd name="connsiteY3" fmla="*/ 19321 h 410108"/>
                <a:gd name="connsiteX4" fmla="*/ 19343 w 152326"/>
                <a:gd name="connsiteY4" fmla="*/ -208 h 410108"/>
                <a:gd name="connsiteX5" fmla="*/ 132611 w 152326"/>
                <a:gd name="connsiteY5" fmla="*/ -208 h 410108"/>
                <a:gd name="connsiteX6" fmla="*/ 152140 w 152326"/>
                <a:gd name="connsiteY6" fmla="*/ 19321 h 410108"/>
                <a:gd name="connsiteX7" fmla="*/ 152140 w 152326"/>
                <a:gd name="connsiteY7" fmla="*/ 390372 h 410108"/>
                <a:gd name="connsiteX8" fmla="*/ 132611 w 152326"/>
                <a:gd name="connsiteY8" fmla="*/ 409901 h 41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410108">
                  <a:moveTo>
                    <a:pt x="132611" y="409901"/>
                  </a:moveTo>
                  <a:lnTo>
                    <a:pt x="19343" y="409901"/>
                  </a:lnTo>
                  <a:cubicBezTo>
                    <a:pt x="8563" y="409889"/>
                    <a:pt x="-174" y="401152"/>
                    <a:pt x="-186" y="390372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390372"/>
                  </a:lnTo>
                  <a:cubicBezTo>
                    <a:pt x="152128" y="401152"/>
                    <a:pt x="143391" y="409889"/>
                    <a:pt x="132611" y="40990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07BAD7E6-0A9F-415E-91C7-A807009C4A59}"/>
                </a:ext>
              </a:extLst>
            </p:cNvPr>
            <p:cNvSpPr/>
            <p:nvPr/>
          </p:nvSpPr>
          <p:spPr>
            <a:xfrm>
              <a:off x="6761703" y="1085901"/>
              <a:ext cx="152326" cy="538999"/>
            </a:xfrm>
            <a:custGeom>
              <a:avLst/>
              <a:gdLst>
                <a:gd name="connsiteX0" fmla="*/ 132611 w 152326"/>
                <a:gd name="connsiteY0" fmla="*/ 538792 h 538999"/>
                <a:gd name="connsiteX1" fmla="*/ 19343 w 152326"/>
                <a:gd name="connsiteY1" fmla="*/ 538792 h 538999"/>
                <a:gd name="connsiteX2" fmla="*/ -186 w 152326"/>
                <a:gd name="connsiteY2" fmla="*/ 519263 h 538999"/>
                <a:gd name="connsiteX3" fmla="*/ -186 w 152326"/>
                <a:gd name="connsiteY3" fmla="*/ 19321 h 538999"/>
                <a:gd name="connsiteX4" fmla="*/ 19343 w 152326"/>
                <a:gd name="connsiteY4" fmla="*/ -208 h 538999"/>
                <a:gd name="connsiteX5" fmla="*/ 132611 w 152326"/>
                <a:gd name="connsiteY5" fmla="*/ -208 h 538999"/>
                <a:gd name="connsiteX6" fmla="*/ 152140 w 152326"/>
                <a:gd name="connsiteY6" fmla="*/ 19321 h 538999"/>
                <a:gd name="connsiteX7" fmla="*/ 152140 w 152326"/>
                <a:gd name="connsiteY7" fmla="*/ 519263 h 538999"/>
                <a:gd name="connsiteX8" fmla="*/ 132611 w 152326"/>
                <a:gd name="connsiteY8" fmla="*/ 538792 h 53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538999">
                  <a:moveTo>
                    <a:pt x="132611" y="538792"/>
                  </a:moveTo>
                  <a:lnTo>
                    <a:pt x="19343" y="538792"/>
                  </a:lnTo>
                  <a:cubicBezTo>
                    <a:pt x="8563" y="538780"/>
                    <a:pt x="-174" y="530043"/>
                    <a:pt x="-186" y="519263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519263"/>
                  </a:lnTo>
                  <a:cubicBezTo>
                    <a:pt x="152128" y="530043"/>
                    <a:pt x="143391" y="538780"/>
                    <a:pt x="132611" y="53879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33E7ACD-C780-4CA1-B497-CF1A2F02EE9D}"/>
                </a:ext>
              </a:extLst>
            </p:cNvPr>
            <p:cNvSpPr/>
            <p:nvPr/>
          </p:nvSpPr>
          <p:spPr>
            <a:xfrm>
              <a:off x="7898106" y="2239714"/>
              <a:ext cx="694732" cy="543494"/>
            </a:xfrm>
            <a:custGeom>
              <a:avLst/>
              <a:gdLst>
                <a:gd name="connsiteX0" fmla="*/ 51566 w 694732"/>
                <a:gd name="connsiteY0" fmla="*/ 524861 h 543494"/>
                <a:gd name="connsiteX1" fmla="*/ 701 w 694732"/>
                <a:gd name="connsiteY1" fmla="*/ 402657 h 543494"/>
                <a:gd name="connsiteX2" fmla="*/ 85902 w 694732"/>
                <a:gd name="connsiteY2" fmla="*/ 305367 h 543494"/>
                <a:gd name="connsiteX3" fmla="*/ 195744 w 694732"/>
                <a:gd name="connsiteY3" fmla="*/ 366411 h 543494"/>
                <a:gd name="connsiteX4" fmla="*/ 256925 w 694732"/>
                <a:gd name="connsiteY4" fmla="*/ 121459 h 543494"/>
                <a:gd name="connsiteX5" fmla="*/ 444766 w 694732"/>
                <a:gd name="connsiteY5" fmla="*/ 1118 h 543494"/>
                <a:gd name="connsiteX6" fmla="*/ 649528 w 694732"/>
                <a:gd name="connsiteY6" fmla="*/ 84702 h 543494"/>
                <a:gd name="connsiteX7" fmla="*/ 675501 w 694732"/>
                <a:gd name="connsiteY7" fmla="*/ 302188 h 543494"/>
                <a:gd name="connsiteX8" fmla="*/ 558015 w 694732"/>
                <a:gd name="connsiteY8" fmla="*/ 422178 h 543494"/>
                <a:gd name="connsiteX9" fmla="*/ 39434 w 694732"/>
                <a:gd name="connsiteY9" fmla="*/ 535626 h 54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732" h="543494">
                  <a:moveTo>
                    <a:pt x="51566" y="524861"/>
                  </a:moveTo>
                  <a:cubicBezTo>
                    <a:pt x="16441" y="495185"/>
                    <a:pt x="-4892" y="448300"/>
                    <a:pt x="701" y="402657"/>
                  </a:cubicBezTo>
                  <a:cubicBezTo>
                    <a:pt x="6298" y="357017"/>
                    <a:pt x="40950" y="315058"/>
                    <a:pt x="85902" y="305367"/>
                  </a:cubicBezTo>
                  <a:cubicBezTo>
                    <a:pt x="130850" y="295673"/>
                    <a:pt x="182090" y="322502"/>
                    <a:pt x="195744" y="366411"/>
                  </a:cubicBezTo>
                  <a:cubicBezTo>
                    <a:pt x="203259" y="281757"/>
                    <a:pt x="211915" y="193552"/>
                    <a:pt x="256925" y="121459"/>
                  </a:cubicBezTo>
                  <a:cubicBezTo>
                    <a:pt x="297678" y="56182"/>
                    <a:pt x="368267" y="9472"/>
                    <a:pt x="444766" y="1118"/>
                  </a:cubicBezTo>
                  <a:cubicBezTo>
                    <a:pt x="521265" y="-7241"/>
                    <a:pt x="601811" y="24322"/>
                    <a:pt x="649528" y="84702"/>
                  </a:cubicBezTo>
                  <a:cubicBezTo>
                    <a:pt x="697217" y="145081"/>
                    <a:pt x="708896" y="232864"/>
                    <a:pt x="675501" y="302188"/>
                  </a:cubicBezTo>
                  <a:cubicBezTo>
                    <a:pt x="650895" y="353252"/>
                    <a:pt x="605533" y="391260"/>
                    <a:pt x="558015" y="422178"/>
                  </a:cubicBezTo>
                  <a:cubicBezTo>
                    <a:pt x="404474" y="521245"/>
                    <a:pt x="220320" y="561533"/>
                    <a:pt x="39434" y="5356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1F4112B-B7B8-47EC-BBE5-613E1E7D4AA1}"/>
                </a:ext>
              </a:extLst>
            </p:cNvPr>
            <p:cNvSpPr/>
            <p:nvPr/>
          </p:nvSpPr>
          <p:spPr>
            <a:xfrm>
              <a:off x="8103990" y="2264253"/>
              <a:ext cx="380830" cy="507456"/>
            </a:xfrm>
            <a:custGeom>
              <a:avLst/>
              <a:gdLst>
                <a:gd name="connsiteX0" fmla="*/ 367988 w 380830"/>
                <a:gd name="connsiteY0" fmla="*/ 1533 h 507456"/>
                <a:gd name="connsiteX1" fmla="*/ 195102 w 380830"/>
                <a:gd name="connsiteY1" fmla="*/ 173208 h 507456"/>
                <a:gd name="connsiteX2" fmla="*/ 375 w 380830"/>
                <a:gd name="connsiteY2" fmla="*/ 498615 h 507456"/>
                <a:gd name="connsiteX3" fmla="*/ 14287 w 380830"/>
                <a:gd name="connsiteY3" fmla="*/ 502451 h 507456"/>
                <a:gd name="connsiteX4" fmla="*/ 378190 w 380830"/>
                <a:gd name="connsiteY4" fmla="*/ 11734 h 507456"/>
                <a:gd name="connsiteX5" fmla="*/ 367988 w 380830"/>
                <a:gd name="connsiteY5" fmla="*/ 1533 h 5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30" h="507456">
                  <a:moveTo>
                    <a:pt x="367988" y="1533"/>
                  </a:moveTo>
                  <a:cubicBezTo>
                    <a:pt x="304867" y="52945"/>
                    <a:pt x="246959" y="110450"/>
                    <a:pt x="195102" y="173208"/>
                  </a:cubicBezTo>
                  <a:cubicBezTo>
                    <a:pt x="113948" y="271091"/>
                    <a:pt x="48275" y="380832"/>
                    <a:pt x="375" y="498615"/>
                  </a:cubicBezTo>
                  <a:cubicBezTo>
                    <a:pt x="-3133" y="507208"/>
                    <a:pt x="10823" y="510950"/>
                    <a:pt x="14287" y="502451"/>
                  </a:cubicBezTo>
                  <a:cubicBezTo>
                    <a:pt x="92661" y="311032"/>
                    <a:pt x="217775" y="142317"/>
                    <a:pt x="378190" y="11734"/>
                  </a:cubicBezTo>
                  <a:cubicBezTo>
                    <a:pt x="385396" y="5868"/>
                    <a:pt x="375132" y="-4287"/>
                    <a:pt x="367988" y="153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112768D6-109B-477A-858C-ABA60B8BAF16}"/>
                </a:ext>
              </a:extLst>
            </p:cNvPr>
            <p:cNvSpPr/>
            <p:nvPr/>
          </p:nvSpPr>
          <p:spPr>
            <a:xfrm>
              <a:off x="6591091" y="1441427"/>
              <a:ext cx="1019226" cy="248147"/>
            </a:xfrm>
            <a:custGeom>
              <a:avLst/>
              <a:gdLst>
                <a:gd name="connsiteX0" fmla="*/ 988143 w 1019226"/>
                <a:gd name="connsiteY0" fmla="*/ 247937 h 248147"/>
                <a:gd name="connsiteX1" fmla="*/ 974918 w 1019226"/>
                <a:gd name="connsiteY1" fmla="*/ 246609 h 248147"/>
                <a:gd name="connsiteX2" fmla="*/ 974918 w 1019226"/>
                <a:gd name="connsiteY2" fmla="*/ 246609 h 248147"/>
                <a:gd name="connsiteX3" fmla="*/ 972532 w 1019226"/>
                <a:gd name="connsiteY3" fmla="*/ 246098 h 248147"/>
                <a:gd name="connsiteX4" fmla="*/ 16010 w 1019226"/>
                <a:gd name="connsiteY4" fmla="*/ 23389 h 248147"/>
                <a:gd name="connsiteX5" fmla="*/ -43 w 1019226"/>
                <a:gd name="connsiteY5" fmla="*/ 8184 h 248147"/>
                <a:gd name="connsiteX6" fmla="*/ 7921 w 1019226"/>
                <a:gd name="connsiteY6" fmla="*/ 833 h 248147"/>
                <a:gd name="connsiteX7" fmla="*/ 22068 w 1019226"/>
                <a:gd name="connsiteY7" fmla="*/ 517 h 248147"/>
                <a:gd name="connsiteX8" fmla="*/ 984527 w 1019226"/>
                <a:gd name="connsiteY8" fmla="*/ 201517 h 248147"/>
                <a:gd name="connsiteX9" fmla="*/ 1018776 w 1019226"/>
                <a:gd name="connsiteY9" fmla="*/ 231795 h 248147"/>
                <a:gd name="connsiteX10" fmla="*/ 1002618 w 1019226"/>
                <a:gd name="connsiteY10" fmla="*/ 246019 h 248147"/>
                <a:gd name="connsiteX11" fmla="*/ 988143 w 1019226"/>
                <a:gd name="connsiteY11" fmla="*/ 247937 h 2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9226" h="248147">
                  <a:moveTo>
                    <a:pt x="988143" y="247937"/>
                  </a:moveTo>
                  <a:cubicBezTo>
                    <a:pt x="983702" y="247926"/>
                    <a:pt x="979273" y="247480"/>
                    <a:pt x="974918" y="246609"/>
                  </a:cubicBezTo>
                  <a:lnTo>
                    <a:pt x="974918" y="246609"/>
                  </a:lnTo>
                  <a:cubicBezTo>
                    <a:pt x="974122" y="246453"/>
                    <a:pt x="973325" y="246281"/>
                    <a:pt x="972532" y="246098"/>
                  </a:cubicBezTo>
                  <a:lnTo>
                    <a:pt x="16010" y="23389"/>
                  </a:lnTo>
                  <a:cubicBezTo>
                    <a:pt x="5625" y="20971"/>
                    <a:pt x="-1281" y="14433"/>
                    <a:pt x="-43" y="8184"/>
                  </a:cubicBezTo>
                  <a:cubicBezTo>
                    <a:pt x="1024" y="4434"/>
                    <a:pt x="4097" y="1595"/>
                    <a:pt x="7921" y="833"/>
                  </a:cubicBezTo>
                  <a:cubicBezTo>
                    <a:pt x="12542" y="-440"/>
                    <a:pt x="17401" y="-546"/>
                    <a:pt x="22068" y="517"/>
                  </a:cubicBezTo>
                  <a:lnTo>
                    <a:pt x="984527" y="201517"/>
                  </a:lnTo>
                  <a:cubicBezTo>
                    <a:pt x="1006200" y="206044"/>
                    <a:pt x="1021241" y="219343"/>
                    <a:pt x="1018776" y="231795"/>
                  </a:cubicBezTo>
                  <a:cubicBezTo>
                    <a:pt x="1017487" y="238309"/>
                    <a:pt x="1011746" y="243364"/>
                    <a:pt x="1002618" y="246019"/>
                  </a:cubicBezTo>
                  <a:cubicBezTo>
                    <a:pt x="997908" y="247336"/>
                    <a:pt x="993033" y="247980"/>
                    <a:pt x="988143" y="24793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0C5CDF11-9635-4956-92F7-B97E06004F9B}"/>
                </a:ext>
              </a:extLst>
            </p:cNvPr>
            <p:cNvSpPr/>
            <p:nvPr/>
          </p:nvSpPr>
          <p:spPr>
            <a:xfrm>
              <a:off x="7357090" y="1580085"/>
              <a:ext cx="215979" cy="84096"/>
            </a:xfrm>
            <a:custGeom>
              <a:avLst/>
              <a:gdLst>
                <a:gd name="connsiteX0" fmla="*/ 19520 w 215979"/>
                <a:gd name="connsiteY0" fmla="*/ 78466 h 84096"/>
                <a:gd name="connsiteX1" fmla="*/ 73279 w 215979"/>
                <a:gd name="connsiteY1" fmla="*/ 64507 h 84096"/>
                <a:gd name="connsiteX2" fmla="*/ 76247 w 215979"/>
                <a:gd name="connsiteY2" fmla="*/ 58254 h 84096"/>
                <a:gd name="connsiteX3" fmla="*/ 215794 w 215979"/>
                <a:gd name="connsiteY3" fmla="*/ 61164 h 84096"/>
                <a:gd name="connsiteX4" fmla="*/ 177134 w 215979"/>
                <a:gd name="connsiteY4" fmla="*/ -208 h 84096"/>
                <a:gd name="connsiteX5" fmla="*/ 50547 w 215979"/>
                <a:gd name="connsiteY5" fmla="*/ 6440 h 84096"/>
                <a:gd name="connsiteX6" fmla="*/ 1451 w 215979"/>
                <a:gd name="connsiteY6" fmla="*/ 33054 h 84096"/>
                <a:gd name="connsiteX7" fmla="*/ 19520 w 215979"/>
                <a:gd name="connsiteY7" fmla="*/ 7846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979" h="84096">
                  <a:moveTo>
                    <a:pt x="19520" y="78466"/>
                  </a:moveTo>
                  <a:cubicBezTo>
                    <a:pt x="38217" y="89457"/>
                    <a:pt x="62288" y="83208"/>
                    <a:pt x="73279" y="64507"/>
                  </a:cubicBezTo>
                  <a:cubicBezTo>
                    <a:pt x="74451" y="62515"/>
                    <a:pt x="75447" y="60422"/>
                    <a:pt x="76247" y="58254"/>
                  </a:cubicBezTo>
                  <a:lnTo>
                    <a:pt x="215794" y="61164"/>
                  </a:lnTo>
                  <a:lnTo>
                    <a:pt x="177134" y="-208"/>
                  </a:lnTo>
                  <a:lnTo>
                    <a:pt x="50547" y="6440"/>
                  </a:lnTo>
                  <a:cubicBezTo>
                    <a:pt x="29643" y="229"/>
                    <a:pt x="7662" y="12146"/>
                    <a:pt x="1451" y="33054"/>
                  </a:cubicBezTo>
                  <a:cubicBezTo>
                    <a:pt x="-3743" y="50548"/>
                    <a:pt x="3729" y="69319"/>
                    <a:pt x="19520" y="7846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ED0C21EA-CB62-4841-86FD-BF2685FAE0A7}"/>
                </a:ext>
              </a:extLst>
            </p:cNvPr>
            <p:cNvSpPr/>
            <p:nvPr/>
          </p:nvSpPr>
          <p:spPr>
            <a:xfrm>
              <a:off x="7436678" y="1480700"/>
              <a:ext cx="541249" cy="173050"/>
            </a:xfrm>
            <a:custGeom>
              <a:avLst/>
              <a:gdLst>
                <a:gd name="connsiteX0" fmla="*/ 542 w 541249"/>
                <a:gd name="connsiteY0" fmla="*/ 155562 h 173050"/>
                <a:gd name="connsiteX1" fmla="*/ -185 w 541249"/>
                <a:gd name="connsiteY1" fmla="*/ 112789 h 173050"/>
                <a:gd name="connsiteX2" fmla="*/ 15700 w 541249"/>
                <a:gd name="connsiteY2" fmla="*/ 94995 h 173050"/>
                <a:gd name="connsiteX3" fmla="*/ 266456 w 541249"/>
                <a:gd name="connsiteY3" fmla="*/ 70798 h 173050"/>
                <a:gd name="connsiteX4" fmla="*/ 475381 w 541249"/>
                <a:gd name="connsiteY4" fmla="*/ 2298 h 173050"/>
                <a:gd name="connsiteX5" fmla="*/ 538557 w 541249"/>
                <a:gd name="connsiteY5" fmla="*/ 34271 h 173050"/>
                <a:gd name="connsiteX6" fmla="*/ 506580 w 541249"/>
                <a:gd name="connsiteY6" fmla="*/ 97447 h 173050"/>
                <a:gd name="connsiteX7" fmla="*/ 505194 w 541249"/>
                <a:gd name="connsiteY7" fmla="*/ 97881 h 173050"/>
                <a:gd name="connsiteX8" fmla="*/ 273944 w 541249"/>
                <a:gd name="connsiteY8" fmla="*/ 166350 h 173050"/>
                <a:gd name="connsiteX9" fmla="*/ 18555 w 541249"/>
                <a:gd name="connsiteY9" fmla="*/ 172837 h 173050"/>
                <a:gd name="connsiteX10" fmla="*/ 1260 w 541249"/>
                <a:gd name="connsiteY10" fmla="*/ 160284 h 173050"/>
                <a:gd name="connsiteX11" fmla="*/ 542 w 541249"/>
                <a:gd name="connsiteY11" fmla="*/ 155562 h 1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1249" h="173050">
                  <a:moveTo>
                    <a:pt x="542" y="155562"/>
                  </a:moveTo>
                  <a:lnTo>
                    <a:pt x="-185" y="112789"/>
                  </a:lnTo>
                  <a:cubicBezTo>
                    <a:pt x="-294" y="103638"/>
                    <a:pt x="6600" y="95920"/>
                    <a:pt x="15700" y="94995"/>
                  </a:cubicBezTo>
                  <a:lnTo>
                    <a:pt x="266456" y="70798"/>
                  </a:lnTo>
                  <a:lnTo>
                    <a:pt x="475381" y="2298"/>
                  </a:lnTo>
                  <a:cubicBezTo>
                    <a:pt x="501655" y="-6318"/>
                    <a:pt x="529941" y="7997"/>
                    <a:pt x="538557" y="34271"/>
                  </a:cubicBezTo>
                  <a:cubicBezTo>
                    <a:pt x="547173" y="60549"/>
                    <a:pt x="532855" y="88831"/>
                    <a:pt x="506580" y="97447"/>
                  </a:cubicBezTo>
                  <a:cubicBezTo>
                    <a:pt x="506120" y="97600"/>
                    <a:pt x="505659" y="97744"/>
                    <a:pt x="505194" y="97881"/>
                  </a:cubicBezTo>
                  <a:lnTo>
                    <a:pt x="273944" y="166350"/>
                  </a:lnTo>
                  <a:lnTo>
                    <a:pt x="18555" y="172837"/>
                  </a:lnTo>
                  <a:cubicBezTo>
                    <a:pt x="10623" y="173028"/>
                    <a:pt x="3538" y="167888"/>
                    <a:pt x="1260" y="160284"/>
                  </a:cubicBezTo>
                  <a:cubicBezTo>
                    <a:pt x="807" y="158749"/>
                    <a:pt x="565" y="157159"/>
                    <a:pt x="542" y="15556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EB6852F2-6D43-488C-8A1E-C35968BF10E1}"/>
                </a:ext>
              </a:extLst>
            </p:cNvPr>
            <p:cNvSpPr/>
            <p:nvPr/>
          </p:nvSpPr>
          <p:spPr>
            <a:xfrm>
              <a:off x="7737824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A5A46D11-775C-4DBE-B847-A4625EC1C822}"/>
                </a:ext>
              </a:extLst>
            </p:cNvPr>
            <p:cNvSpPr/>
            <p:nvPr/>
          </p:nvSpPr>
          <p:spPr>
            <a:xfrm>
              <a:off x="7666301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18720C51-3620-4EB2-BE48-DDF614AB3C33}"/>
                </a:ext>
              </a:extLst>
            </p:cNvPr>
            <p:cNvSpPr/>
            <p:nvPr/>
          </p:nvSpPr>
          <p:spPr>
            <a:xfrm>
              <a:off x="7878432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BF3D5AE4-7C39-42D8-9470-31D050D61FE1}"/>
                </a:ext>
              </a:extLst>
            </p:cNvPr>
            <p:cNvSpPr/>
            <p:nvPr/>
          </p:nvSpPr>
          <p:spPr>
            <a:xfrm>
              <a:off x="7806909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DAB2D50D-2FF2-4F36-B667-AD166238EF57}"/>
                </a:ext>
              </a:extLst>
            </p:cNvPr>
            <p:cNvSpPr/>
            <p:nvPr/>
          </p:nvSpPr>
          <p:spPr>
            <a:xfrm>
              <a:off x="7692204" y="1926326"/>
              <a:ext cx="289028" cy="765535"/>
            </a:xfrm>
            <a:custGeom>
              <a:avLst/>
              <a:gdLst>
                <a:gd name="connsiteX0" fmla="*/ 288843 w 289028"/>
                <a:gd name="connsiteY0" fmla="*/ 66191 h 765535"/>
                <a:gd name="connsiteX1" fmla="*/ 277407 w 289028"/>
                <a:gd name="connsiteY1" fmla="*/ 744604 h 765535"/>
                <a:gd name="connsiteX2" fmla="*/ 261526 w 289028"/>
                <a:gd name="connsiteY2" fmla="*/ 759961 h 765535"/>
                <a:gd name="connsiteX3" fmla="*/ 260374 w 289028"/>
                <a:gd name="connsiteY3" fmla="*/ 759899 h 765535"/>
                <a:gd name="connsiteX4" fmla="*/ 204341 w 289028"/>
                <a:gd name="connsiteY4" fmla="*/ 754806 h 765535"/>
                <a:gd name="connsiteX5" fmla="*/ 190178 w 289028"/>
                <a:gd name="connsiteY5" fmla="*/ 740452 h 765535"/>
                <a:gd name="connsiteX6" fmla="*/ 157374 w 289028"/>
                <a:gd name="connsiteY6" fmla="*/ 317279 h 765535"/>
                <a:gd name="connsiteX7" fmla="*/ 153179 w 289028"/>
                <a:gd name="connsiteY7" fmla="*/ 313685 h 765535"/>
                <a:gd name="connsiteX8" fmla="*/ 149578 w 289028"/>
                <a:gd name="connsiteY8" fmla="*/ 317435 h 765535"/>
                <a:gd name="connsiteX9" fmla="*/ 133181 w 289028"/>
                <a:gd name="connsiteY9" fmla="*/ 750295 h 765535"/>
                <a:gd name="connsiteX10" fmla="*/ 117566 w 289028"/>
                <a:gd name="connsiteY10" fmla="*/ 765328 h 765535"/>
                <a:gd name="connsiteX11" fmla="*/ 57475 w 289028"/>
                <a:gd name="connsiteY11" fmla="*/ 765328 h 765535"/>
                <a:gd name="connsiteX12" fmla="*/ 41879 w 289028"/>
                <a:gd name="connsiteY12" fmla="*/ 750658 h 765535"/>
                <a:gd name="connsiteX13" fmla="*/ -186 w 289028"/>
                <a:gd name="connsiteY13" fmla="*/ 62285 h 765535"/>
                <a:gd name="connsiteX14" fmla="*/ 249785 w 289028"/>
                <a:gd name="connsiteY14" fmla="*/ -208 h 7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028" h="765535">
                  <a:moveTo>
                    <a:pt x="288843" y="66191"/>
                  </a:moveTo>
                  <a:lnTo>
                    <a:pt x="277407" y="744604"/>
                  </a:lnTo>
                  <a:cubicBezTo>
                    <a:pt x="277262" y="753232"/>
                    <a:pt x="270150" y="760106"/>
                    <a:pt x="261526" y="759961"/>
                  </a:cubicBezTo>
                  <a:cubicBezTo>
                    <a:pt x="261139" y="759953"/>
                    <a:pt x="260756" y="759934"/>
                    <a:pt x="260374" y="759899"/>
                  </a:cubicBezTo>
                  <a:lnTo>
                    <a:pt x="204341" y="754806"/>
                  </a:lnTo>
                  <a:cubicBezTo>
                    <a:pt x="196752" y="754114"/>
                    <a:pt x="190764" y="748052"/>
                    <a:pt x="190178" y="740452"/>
                  </a:cubicBezTo>
                  <a:lnTo>
                    <a:pt x="157374" y="317279"/>
                  </a:lnTo>
                  <a:cubicBezTo>
                    <a:pt x="157206" y="315126"/>
                    <a:pt x="155327" y="313521"/>
                    <a:pt x="153179" y="313685"/>
                  </a:cubicBezTo>
                  <a:cubicBezTo>
                    <a:pt x="151199" y="313841"/>
                    <a:pt x="149652" y="315451"/>
                    <a:pt x="149578" y="317435"/>
                  </a:cubicBezTo>
                  <a:lnTo>
                    <a:pt x="133181" y="750295"/>
                  </a:lnTo>
                  <a:cubicBezTo>
                    <a:pt x="132861" y="758688"/>
                    <a:pt x="125967" y="765328"/>
                    <a:pt x="117566" y="765328"/>
                  </a:cubicBezTo>
                  <a:lnTo>
                    <a:pt x="57475" y="765328"/>
                  </a:lnTo>
                  <a:cubicBezTo>
                    <a:pt x="49214" y="765328"/>
                    <a:pt x="42383" y="758899"/>
                    <a:pt x="41879" y="750658"/>
                  </a:cubicBezTo>
                  <a:lnTo>
                    <a:pt x="-186" y="62285"/>
                  </a:lnTo>
                  <a:lnTo>
                    <a:pt x="249785" y="-20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4D26A58-2D7D-4A6E-B56E-777C1004489C}"/>
                </a:ext>
              </a:extLst>
            </p:cNvPr>
            <p:cNvSpPr/>
            <p:nvPr/>
          </p:nvSpPr>
          <p:spPr>
            <a:xfrm>
              <a:off x="7703992" y="1163843"/>
              <a:ext cx="191860" cy="191860"/>
            </a:xfrm>
            <a:custGeom>
              <a:avLst/>
              <a:gdLst>
                <a:gd name="connsiteX0" fmla="*/ 191860 w 191860"/>
                <a:gd name="connsiteY0" fmla="*/ 95930 h 191860"/>
                <a:gd name="connsiteX1" fmla="*/ 95930 w 191860"/>
                <a:gd name="connsiteY1" fmla="*/ 191860 h 191860"/>
                <a:gd name="connsiteX2" fmla="*/ 0 w 191860"/>
                <a:gd name="connsiteY2" fmla="*/ 95930 h 191860"/>
                <a:gd name="connsiteX3" fmla="*/ 95930 w 191860"/>
                <a:gd name="connsiteY3" fmla="*/ 0 h 191860"/>
                <a:gd name="connsiteX4" fmla="*/ 191860 w 191860"/>
                <a:gd name="connsiteY4" fmla="*/ 95930 h 19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60" h="191860">
                  <a:moveTo>
                    <a:pt x="191860" y="95930"/>
                  </a:moveTo>
                  <a:cubicBezTo>
                    <a:pt x="191860" y="148911"/>
                    <a:pt x="148911" y="191860"/>
                    <a:pt x="95930" y="191860"/>
                  </a:cubicBezTo>
                  <a:cubicBezTo>
                    <a:pt x="42950" y="191860"/>
                    <a:pt x="0" y="148911"/>
                    <a:pt x="0" y="95930"/>
                  </a:cubicBezTo>
                  <a:cubicBezTo>
                    <a:pt x="0" y="42949"/>
                    <a:pt x="42950" y="0"/>
                    <a:pt x="95930" y="0"/>
                  </a:cubicBezTo>
                  <a:cubicBezTo>
                    <a:pt x="148911" y="0"/>
                    <a:pt x="191860" y="42949"/>
                    <a:pt x="191860" y="959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9EFA4D71-DD95-44FC-B996-2F5E0A81E0E0}"/>
                </a:ext>
              </a:extLst>
            </p:cNvPr>
            <p:cNvSpPr/>
            <p:nvPr/>
          </p:nvSpPr>
          <p:spPr>
            <a:xfrm>
              <a:off x="7671828" y="1385434"/>
              <a:ext cx="325834" cy="632440"/>
            </a:xfrm>
            <a:custGeom>
              <a:avLst/>
              <a:gdLst>
                <a:gd name="connsiteX0" fmla="*/ 11629 w 325834"/>
                <a:gd name="connsiteY0" fmla="*/ 627264 h 632440"/>
                <a:gd name="connsiteX1" fmla="*/ 6301 w 325834"/>
                <a:gd name="connsiteY1" fmla="*/ 614902 h 632440"/>
                <a:gd name="connsiteX2" fmla="*/ -171 w 325834"/>
                <a:gd name="connsiteY2" fmla="*/ 152292 h 632440"/>
                <a:gd name="connsiteX3" fmla="*/ 75141 w 325834"/>
                <a:gd name="connsiteY3" fmla="*/ 45109 h 632440"/>
                <a:gd name="connsiteX4" fmla="*/ 159846 w 325834"/>
                <a:gd name="connsiteY4" fmla="*/ -163 h 632440"/>
                <a:gd name="connsiteX5" fmla="*/ 194912 w 325834"/>
                <a:gd name="connsiteY5" fmla="*/ 19065 h 632440"/>
                <a:gd name="connsiteX6" fmla="*/ 214902 w 325834"/>
                <a:gd name="connsiteY6" fmla="*/ 49050 h 632440"/>
                <a:gd name="connsiteX7" fmla="*/ 258959 w 325834"/>
                <a:gd name="connsiteY7" fmla="*/ 74875 h 632440"/>
                <a:gd name="connsiteX8" fmla="*/ 311570 w 325834"/>
                <a:gd name="connsiteY8" fmla="*/ 195240 h 632440"/>
                <a:gd name="connsiteX9" fmla="*/ 304790 w 325834"/>
                <a:gd name="connsiteY9" fmla="*/ 226092 h 632440"/>
                <a:gd name="connsiteX10" fmla="*/ 311422 w 325834"/>
                <a:gd name="connsiteY10" fmla="*/ 556757 h 632440"/>
                <a:gd name="connsiteX11" fmla="*/ 325069 w 325834"/>
                <a:gd name="connsiteY11" fmla="*/ 608797 h 632440"/>
                <a:gd name="connsiteX12" fmla="*/ 312531 w 325834"/>
                <a:gd name="connsiteY12" fmla="*/ 630256 h 632440"/>
                <a:gd name="connsiteX13" fmla="*/ 306719 w 325834"/>
                <a:gd name="connsiteY13" fmla="*/ 630779 h 632440"/>
                <a:gd name="connsiteX14" fmla="*/ 290870 w 325834"/>
                <a:gd name="connsiteY14" fmla="*/ 629561 h 632440"/>
                <a:gd name="connsiteX15" fmla="*/ 274727 w 325834"/>
                <a:gd name="connsiteY15" fmla="*/ 613789 h 632440"/>
                <a:gd name="connsiteX16" fmla="*/ 272102 w 325834"/>
                <a:gd name="connsiteY16" fmla="*/ 587554 h 632440"/>
                <a:gd name="connsiteX17" fmla="*/ 269966 w 325834"/>
                <a:gd name="connsiteY17" fmla="*/ 585804 h 632440"/>
                <a:gd name="connsiteX18" fmla="*/ 268216 w 325834"/>
                <a:gd name="connsiteY18" fmla="*/ 587554 h 632440"/>
                <a:gd name="connsiteX19" fmla="*/ 265677 w 325834"/>
                <a:gd name="connsiteY19" fmla="*/ 612953 h 632440"/>
                <a:gd name="connsiteX20" fmla="*/ 248461 w 325834"/>
                <a:gd name="connsiteY20" fmla="*/ 628779 h 632440"/>
                <a:gd name="connsiteX21" fmla="*/ 24147 w 325834"/>
                <a:gd name="connsiteY21" fmla="*/ 632228 h 632440"/>
                <a:gd name="connsiteX22" fmla="*/ 23866 w 325834"/>
                <a:gd name="connsiteY22" fmla="*/ 632232 h 632440"/>
                <a:gd name="connsiteX23" fmla="*/ 11629 w 325834"/>
                <a:gd name="connsiteY23" fmla="*/ 627264 h 6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34" h="632440">
                  <a:moveTo>
                    <a:pt x="11629" y="627264"/>
                  </a:moveTo>
                  <a:cubicBezTo>
                    <a:pt x="8274" y="624022"/>
                    <a:pt x="6352" y="619570"/>
                    <a:pt x="6301" y="614902"/>
                  </a:cubicBezTo>
                  <a:lnTo>
                    <a:pt x="-171" y="152292"/>
                  </a:lnTo>
                  <a:cubicBezTo>
                    <a:pt x="-967" y="104012"/>
                    <a:pt x="29451" y="60720"/>
                    <a:pt x="75141" y="45109"/>
                  </a:cubicBezTo>
                  <a:cubicBezTo>
                    <a:pt x="84128" y="4336"/>
                    <a:pt x="131962" y="-772"/>
                    <a:pt x="159846" y="-163"/>
                  </a:cubicBezTo>
                  <a:cubicBezTo>
                    <a:pt x="173973" y="142"/>
                    <a:pt x="187062" y="7320"/>
                    <a:pt x="194912" y="19065"/>
                  </a:cubicBezTo>
                  <a:lnTo>
                    <a:pt x="214902" y="49050"/>
                  </a:lnTo>
                  <a:lnTo>
                    <a:pt x="258959" y="74875"/>
                  </a:lnTo>
                  <a:cubicBezTo>
                    <a:pt x="300798" y="99294"/>
                    <a:pt x="322061" y="147945"/>
                    <a:pt x="311570" y="195240"/>
                  </a:cubicBezTo>
                  <a:lnTo>
                    <a:pt x="304790" y="226092"/>
                  </a:lnTo>
                  <a:cubicBezTo>
                    <a:pt x="280902" y="335294"/>
                    <a:pt x="283175" y="448601"/>
                    <a:pt x="311422" y="556757"/>
                  </a:cubicBezTo>
                  <a:lnTo>
                    <a:pt x="325069" y="608797"/>
                  </a:lnTo>
                  <a:cubicBezTo>
                    <a:pt x="327533" y="618187"/>
                    <a:pt x="321917" y="627795"/>
                    <a:pt x="312531" y="630256"/>
                  </a:cubicBezTo>
                  <a:cubicBezTo>
                    <a:pt x="310637" y="630756"/>
                    <a:pt x="308672" y="630931"/>
                    <a:pt x="306719" y="630779"/>
                  </a:cubicBezTo>
                  <a:lnTo>
                    <a:pt x="290870" y="629561"/>
                  </a:lnTo>
                  <a:cubicBezTo>
                    <a:pt x="282374" y="628916"/>
                    <a:pt x="275567" y="622265"/>
                    <a:pt x="274727" y="613789"/>
                  </a:cubicBezTo>
                  <a:lnTo>
                    <a:pt x="272102" y="587554"/>
                  </a:lnTo>
                  <a:cubicBezTo>
                    <a:pt x="271997" y="586480"/>
                    <a:pt x="271040" y="585699"/>
                    <a:pt x="269966" y="585804"/>
                  </a:cubicBezTo>
                  <a:cubicBezTo>
                    <a:pt x="269040" y="585898"/>
                    <a:pt x="268310" y="586628"/>
                    <a:pt x="268216" y="587554"/>
                  </a:cubicBezTo>
                  <a:lnTo>
                    <a:pt x="265677" y="612953"/>
                  </a:lnTo>
                  <a:cubicBezTo>
                    <a:pt x="264791" y="621835"/>
                    <a:pt x="257385" y="628643"/>
                    <a:pt x="248461" y="628779"/>
                  </a:cubicBezTo>
                  <a:lnTo>
                    <a:pt x="24147" y="632228"/>
                  </a:lnTo>
                  <a:cubicBezTo>
                    <a:pt x="24053" y="632228"/>
                    <a:pt x="23959" y="632232"/>
                    <a:pt x="23866" y="632232"/>
                  </a:cubicBezTo>
                  <a:cubicBezTo>
                    <a:pt x="19296" y="632244"/>
                    <a:pt x="14902" y="630459"/>
                    <a:pt x="11629" y="62726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E8D4E152-AB9C-41DD-9803-5D2C8C15D255}"/>
                </a:ext>
              </a:extLst>
            </p:cNvPr>
            <p:cNvSpPr/>
            <p:nvPr/>
          </p:nvSpPr>
          <p:spPr>
            <a:xfrm>
              <a:off x="7666263" y="1151251"/>
              <a:ext cx="240168" cy="206852"/>
            </a:xfrm>
            <a:custGeom>
              <a:avLst/>
              <a:gdLst>
                <a:gd name="connsiteX0" fmla="*/ 140976 w 240168"/>
                <a:gd name="connsiteY0" fmla="*/ 163610 h 206852"/>
                <a:gd name="connsiteX1" fmla="*/ 162341 w 240168"/>
                <a:gd name="connsiteY1" fmla="*/ 192118 h 206852"/>
                <a:gd name="connsiteX2" fmla="*/ 200649 w 240168"/>
                <a:gd name="connsiteY2" fmla="*/ 205273 h 206852"/>
                <a:gd name="connsiteX3" fmla="*/ 216487 w 240168"/>
                <a:gd name="connsiteY3" fmla="*/ 200422 h 206852"/>
                <a:gd name="connsiteX4" fmla="*/ 217854 w 240168"/>
                <a:gd name="connsiteY4" fmla="*/ 195020 h 206852"/>
                <a:gd name="connsiteX5" fmla="*/ 229997 w 240168"/>
                <a:gd name="connsiteY5" fmla="*/ 148842 h 206852"/>
                <a:gd name="connsiteX6" fmla="*/ 239344 w 240168"/>
                <a:gd name="connsiteY6" fmla="*/ 103781 h 206852"/>
                <a:gd name="connsiteX7" fmla="*/ 214846 w 240168"/>
                <a:gd name="connsiteY7" fmla="*/ 21697 h 206852"/>
                <a:gd name="connsiteX8" fmla="*/ 134340 w 240168"/>
                <a:gd name="connsiteY8" fmla="*/ 9296 h 206852"/>
                <a:gd name="connsiteX9" fmla="*/ 4984 w 240168"/>
                <a:gd name="connsiteY9" fmla="*/ 80120 h 206852"/>
                <a:gd name="connsiteX10" fmla="*/ 27161 w 240168"/>
                <a:gd name="connsiteY10" fmla="*/ 78335 h 206852"/>
                <a:gd name="connsiteX11" fmla="*/ 47588 w 240168"/>
                <a:gd name="connsiteY11" fmla="*/ 84826 h 206852"/>
                <a:gd name="connsiteX12" fmla="*/ 53596 w 240168"/>
                <a:gd name="connsiteY12" fmla="*/ 112913 h 206852"/>
                <a:gd name="connsiteX13" fmla="*/ 86533 w 240168"/>
                <a:gd name="connsiteY13" fmla="*/ 129962 h 206852"/>
                <a:gd name="connsiteX14" fmla="*/ 86733 w 240168"/>
                <a:gd name="connsiteY14" fmla="*/ 129895 h 206852"/>
                <a:gd name="connsiteX15" fmla="*/ 103918 w 240168"/>
                <a:gd name="connsiteY15" fmla="*/ 118850 h 206852"/>
                <a:gd name="connsiteX16" fmla="*/ 123189 w 240168"/>
                <a:gd name="connsiteY16" fmla="*/ 114651 h 206852"/>
                <a:gd name="connsiteX17" fmla="*/ 135383 w 240168"/>
                <a:gd name="connsiteY17" fmla="*/ 137101 h 206852"/>
                <a:gd name="connsiteX18" fmla="*/ 140976 w 240168"/>
                <a:gd name="connsiteY18" fmla="*/ 163610 h 20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168" h="206852">
                  <a:moveTo>
                    <a:pt x="140976" y="163610"/>
                  </a:moveTo>
                  <a:cubicBezTo>
                    <a:pt x="141371" y="177171"/>
                    <a:pt x="150784" y="185018"/>
                    <a:pt x="162341" y="192118"/>
                  </a:cubicBezTo>
                  <a:cubicBezTo>
                    <a:pt x="173902" y="199223"/>
                    <a:pt x="187412" y="202301"/>
                    <a:pt x="200649" y="205273"/>
                  </a:cubicBezTo>
                  <a:cubicBezTo>
                    <a:pt x="206363" y="208308"/>
                    <a:pt x="213452" y="206136"/>
                    <a:pt x="216487" y="200422"/>
                  </a:cubicBezTo>
                  <a:cubicBezTo>
                    <a:pt x="217374" y="198758"/>
                    <a:pt x="217842" y="196907"/>
                    <a:pt x="217854" y="195020"/>
                  </a:cubicBezTo>
                  <a:lnTo>
                    <a:pt x="229997" y="148842"/>
                  </a:lnTo>
                  <a:cubicBezTo>
                    <a:pt x="234293" y="134090"/>
                    <a:pt x="237418" y="119025"/>
                    <a:pt x="239344" y="103781"/>
                  </a:cubicBezTo>
                  <a:cubicBezTo>
                    <a:pt x="242269" y="74452"/>
                    <a:pt x="235317" y="42902"/>
                    <a:pt x="214846" y="21697"/>
                  </a:cubicBezTo>
                  <a:cubicBezTo>
                    <a:pt x="194376" y="488"/>
                    <a:pt x="158872" y="-7042"/>
                    <a:pt x="134340" y="9296"/>
                  </a:cubicBezTo>
                  <a:cubicBezTo>
                    <a:pt x="105230" y="-27887"/>
                    <a:pt x="-27840" y="54263"/>
                    <a:pt x="4984" y="80120"/>
                  </a:cubicBezTo>
                  <a:cubicBezTo>
                    <a:pt x="10823" y="84717"/>
                    <a:pt x="19752" y="78897"/>
                    <a:pt x="27161" y="78335"/>
                  </a:cubicBezTo>
                  <a:cubicBezTo>
                    <a:pt x="34574" y="77769"/>
                    <a:pt x="42882" y="79073"/>
                    <a:pt x="47588" y="84826"/>
                  </a:cubicBezTo>
                  <a:cubicBezTo>
                    <a:pt x="53740" y="92341"/>
                    <a:pt x="51061" y="103539"/>
                    <a:pt x="53596" y="112913"/>
                  </a:cubicBezTo>
                  <a:cubicBezTo>
                    <a:pt x="57986" y="126716"/>
                    <a:pt x="72730" y="134348"/>
                    <a:pt x="86533" y="129962"/>
                  </a:cubicBezTo>
                  <a:cubicBezTo>
                    <a:pt x="86600" y="129938"/>
                    <a:pt x="86666" y="129919"/>
                    <a:pt x="86733" y="129895"/>
                  </a:cubicBezTo>
                  <a:cubicBezTo>
                    <a:pt x="92861" y="126876"/>
                    <a:pt x="98626" y="123169"/>
                    <a:pt x="103918" y="118850"/>
                  </a:cubicBezTo>
                  <a:cubicBezTo>
                    <a:pt x="109605" y="115061"/>
                    <a:pt x="116788" y="112265"/>
                    <a:pt x="123189" y="114651"/>
                  </a:cubicBezTo>
                  <a:cubicBezTo>
                    <a:pt x="131626" y="117799"/>
                    <a:pt x="134621" y="128130"/>
                    <a:pt x="135383" y="137101"/>
                  </a:cubicBezTo>
                  <a:cubicBezTo>
                    <a:pt x="136668" y="146050"/>
                    <a:pt x="138539" y="154904"/>
                    <a:pt x="140976" y="16361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7BB67FAF-1F47-463A-95EF-96DD304875C9}"/>
                </a:ext>
              </a:extLst>
            </p:cNvPr>
            <p:cNvSpPr/>
            <p:nvPr/>
          </p:nvSpPr>
          <p:spPr>
            <a:xfrm>
              <a:off x="7026051" y="2779063"/>
              <a:ext cx="1495919" cy="7811"/>
            </a:xfrm>
            <a:custGeom>
              <a:avLst/>
              <a:gdLst>
                <a:gd name="connsiteX0" fmla="*/ 1491828 w 1495919"/>
                <a:gd name="connsiteY0" fmla="*/ 7604 h 7811"/>
                <a:gd name="connsiteX1" fmla="*/ 3720 w 1495919"/>
                <a:gd name="connsiteY1" fmla="*/ 7604 h 7811"/>
                <a:gd name="connsiteX2" fmla="*/ -186 w 1495919"/>
                <a:gd name="connsiteY2" fmla="*/ 3698 h 7811"/>
                <a:gd name="connsiteX3" fmla="*/ 3720 w 1495919"/>
                <a:gd name="connsiteY3" fmla="*/ -208 h 7811"/>
                <a:gd name="connsiteX4" fmla="*/ 1491828 w 1495919"/>
                <a:gd name="connsiteY4" fmla="*/ -208 h 7811"/>
                <a:gd name="connsiteX5" fmla="*/ 1495734 w 1495919"/>
                <a:gd name="connsiteY5" fmla="*/ 3698 h 7811"/>
                <a:gd name="connsiteX6" fmla="*/ 1491828 w 1495919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919" h="7811">
                  <a:moveTo>
                    <a:pt x="1491828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491828" y="-208"/>
                  </a:lnTo>
                  <a:cubicBezTo>
                    <a:pt x="1493984" y="-208"/>
                    <a:pt x="1495734" y="1542"/>
                    <a:pt x="1495734" y="3698"/>
                  </a:cubicBezTo>
                  <a:cubicBezTo>
                    <a:pt x="1495734" y="5854"/>
                    <a:pt x="1493984" y="7604"/>
                    <a:pt x="1491828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47A8EDD2-8988-49C8-B1BC-EB30DC178967}"/>
                </a:ext>
              </a:extLst>
            </p:cNvPr>
            <p:cNvSpPr/>
            <p:nvPr/>
          </p:nvSpPr>
          <p:spPr>
            <a:xfrm>
              <a:off x="7687376" y="1572172"/>
              <a:ext cx="121079" cy="390579"/>
            </a:xfrm>
            <a:custGeom>
              <a:avLst/>
              <a:gdLst>
                <a:gd name="connsiteX0" fmla="*/ 97645 w 121079"/>
                <a:gd name="connsiteY0" fmla="*/ 0 h 390579"/>
                <a:gd name="connsiteX1" fmla="*/ 82022 w 121079"/>
                <a:gd name="connsiteY1" fmla="*/ 191384 h 390579"/>
                <a:gd name="connsiteX2" fmla="*/ 0 w 121079"/>
                <a:gd name="connsiteY2" fmla="*/ 390580 h 390579"/>
                <a:gd name="connsiteX3" fmla="*/ 121080 w 121079"/>
                <a:gd name="connsiteY3" fmla="*/ 195290 h 390579"/>
                <a:gd name="connsiteX4" fmla="*/ 97645 w 121079"/>
                <a:gd name="connsiteY4" fmla="*/ 0 h 39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79" h="390579">
                  <a:moveTo>
                    <a:pt x="97645" y="0"/>
                  </a:moveTo>
                  <a:lnTo>
                    <a:pt x="82022" y="191384"/>
                  </a:lnTo>
                  <a:lnTo>
                    <a:pt x="0" y="390580"/>
                  </a:lnTo>
                  <a:lnTo>
                    <a:pt x="121080" y="195290"/>
                  </a:lnTo>
                  <a:lnTo>
                    <a:pt x="97645" y="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DB1C42C3-5944-4080-AA3C-9834F8612C86}"/>
                </a:ext>
              </a:extLst>
            </p:cNvPr>
            <p:cNvSpPr/>
            <p:nvPr/>
          </p:nvSpPr>
          <p:spPr>
            <a:xfrm>
              <a:off x="7603783" y="1847296"/>
              <a:ext cx="117909" cy="198492"/>
            </a:xfrm>
            <a:custGeom>
              <a:avLst/>
              <a:gdLst>
                <a:gd name="connsiteX0" fmla="*/ 64226 w 117909"/>
                <a:gd name="connsiteY0" fmla="*/ 189426 h 198492"/>
                <a:gd name="connsiteX1" fmla="*/ 70264 w 117909"/>
                <a:gd name="connsiteY1" fmla="*/ 134210 h 198492"/>
                <a:gd name="connsiteX2" fmla="*/ 65468 w 117909"/>
                <a:gd name="connsiteY2" fmla="*/ 129214 h 198492"/>
                <a:gd name="connsiteX3" fmla="*/ 117723 w 117909"/>
                <a:gd name="connsiteY3" fmla="*/ -208 h 198492"/>
                <a:gd name="connsiteX4" fmla="*/ 46626 w 117909"/>
                <a:gd name="connsiteY4" fmla="*/ 14150 h 198492"/>
                <a:gd name="connsiteX5" fmla="*/ 7904 w 117909"/>
                <a:gd name="connsiteY5" fmla="*/ 134851 h 198492"/>
                <a:gd name="connsiteX6" fmla="*/ 15360 w 117909"/>
                <a:gd name="connsiteY6" fmla="*/ 190196 h 198492"/>
                <a:gd name="connsiteX7" fmla="*/ 64226 w 117909"/>
                <a:gd name="connsiteY7" fmla="*/ 189426 h 19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09" h="198492">
                  <a:moveTo>
                    <a:pt x="64226" y="189426"/>
                  </a:moveTo>
                  <a:cubicBezTo>
                    <a:pt x="81142" y="175846"/>
                    <a:pt x="83845" y="151126"/>
                    <a:pt x="70264" y="134210"/>
                  </a:cubicBezTo>
                  <a:cubicBezTo>
                    <a:pt x="68815" y="132409"/>
                    <a:pt x="67210" y="130738"/>
                    <a:pt x="65468" y="129214"/>
                  </a:cubicBezTo>
                  <a:lnTo>
                    <a:pt x="117723" y="-208"/>
                  </a:lnTo>
                  <a:lnTo>
                    <a:pt x="46626" y="14150"/>
                  </a:lnTo>
                  <a:lnTo>
                    <a:pt x="7904" y="134851"/>
                  </a:lnTo>
                  <a:cubicBezTo>
                    <a:pt x="-5321" y="152192"/>
                    <a:pt x="-1981" y="176971"/>
                    <a:pt x="15360" y="190196"/>
                  </a:cubicBezTo>
                  <a:cubicBezTo>
                    <a:pt x="29870" y="201261"/>
                    <a:pt x="50071" y="200944"/>
                    <a:pt x="64226" y="1894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38AF3CCE-3862-4EF8-85E6-FDD7548058CB}"/>
                </a:ext>
              </a:extLst>
            </p:cNvPr>
            <p:cNvSpPr/>
            <p:nvPr/>
          </p:nvSpPr>
          <p:spPr>
            <a:xfrm>
              <a:off x="7612548" y="1433763"/>
              <a:ext cx="177198" cy="547137"/>
            </a:xfrm>
            <a:custGeom>
              <a:avLst/>
              <a:gdLst>
                <a:gd name="connsiteX0" fmla="*/ 51657 w 177198"/>
                <a:gd name="connsiteY0" fmla="*/ 545880 h 547137"/>
                <a:gd name="connsiteX1" fmla="*/ 11415 w 177198"/>
                <a:gd name="connsiteY1" fmla="*/ 531378 h 547137"/>
                <a:gd name="connsiteX2" fmla="*/ 421 w 177198"/>
                <a:gd name="connsiteY2" fmla="*/ 510208 h 547137"/>
                <a:gd name="connsiteX3" fmla="*/ 66807 w 177198"/>
                <a:gd name="connsiteY3" fmla="*/ 267194 h 547137"/>
                <a:gd name="connsiteX4" fmla="*/ 76927 w 177198"/>
                <a:gd name="connsiteY4" fmla="*/ 47559 h 547137"/>
                <a:gd name="connsiteX5" fmla="*/ 129245 w 177198"/>
                <a:gd name="connsiteY5" fmla="*/ -154 h 547137"/>
                <a:gd name="connsiteX6" fmla="*/ 176959 w 177198"/>
                <a:gd name="connsiteY6" fmla="*/ 52164 h 547137"/>
                <a:gd name="connsiteX7" fmla="*/ 176869 w 177198"/>
                <a:gd name="connsiteY7" fmla="*/ 53617 h 547137"/>
                <a:gd name="connsiteX8" fmla="*/ 158793 w 177198"/>
                <a:gd name="connsiteY8" fmla="*/ 294112 h 547137"/>
                <a:gd name="connsiteX9" fmla="*/ 74201 w 177198"/>
                <a:gd name="connsiteY9" fmla="*/ 535170 h 547137"/>
                <a:gd name="connsiteX10" fmla="*/ 56328 w 177198"/>
                <a:gd name="connsiteY10" fmla="*/ 546884 h 547137"/>
                <a:gd name="connsiteX11" fmla="*/ 51657 w 177198"/>
                <a:gd name="connsiteY11" fmla="*/ 545880 h 54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198" h="547137">
                  <a:moveTo>
                    <a:pt x="51657" y="545880"/>
                  </a:moveTo>
                  <a:lnTo>
                    <a:pt x="11415" y="531378"/>
                  </a:lnTo>
                  <a:cubicBezTo>
                    <a:pt x="2819" y="528233"/>
                    <a:pt x="-1950" y="519047"/>
                    <a:pt x="421" y="510208"/>
                  </a:cubicBezTo>
                  <a:lnTo>
                    <a:pt x="66807" y="267194"/>
                  </a:lnTo>
                  <a:lnTo>
                    <a:pt x="76927" y="47559"/>
                  </a:lnTo>
                  <a:cubicBezTo>
                    <a:pt x="78201" y="19937"/>
                    <a:pt x="101624" y="-1424"/>
                    <a:pt x="129245" y="-154"/>
                  </a:cubicBezTo>
                  <a:cubicBezTo>
                    <a:pt x="156867" y="1115"/>
                    <a:pt x="178228" y="24538"/>
                    <a:pt x="176959" y="52164"/>
                  </a:cubicBezTo>
                  <a:cubicBezTo>
                    <a:pt x="176935" y="52648"/>
                    <a:pt x="176908" y="53133"/>
                    <a:pt x="176869" y="53617"/>
                  </a:cubicBezTo>
                  <a:lnTo>
                    <a:pt x="158793" y="294112"/>
                  </a:lnTo>
                  <a:lnTo>
                    <a:pt x="74201" y="535170"/>
                  </a:lnTo>
                  <a:cubicBezTo>
                    <a:pt x="71565" y="542658"/>
                    <a:pt x="64245" y="547454"/>
                    <a:pt x="56328" y="546884"/>
                  </a:cubicBezTo>
                  <a:cubicBezTo>
                    <a:pt x="54735" y="546763"/>
                    <a:pt x="53160" y="546427"/>
                    <a:pt x="51657" y="54588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4A19CF8E-BDD6-4843-BCB0-B8533BC628D3}"/>
                </a:ext>
              </a:extLst>
            </p:cNvPr>
            <p:cNvSpPr/>
            <p:nvPr/>
          </p:nvSpPr>
          <p:spPr>
            <a:xfrm>
              <a:off x="5894616" y="1617089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C0273F8-38E2-47D6-B38B-A3C843BFCC3E}"/>
              </a:ext>
            </a:extLst>
          </p:cNvPr>
          <p:cNvSpPr/>
          <p:nvPr/>
        </p:nvSpPr>
        <p:spPr>
          <a:xfrm>
            <a:off x="223736" y="4309352"/>
            <a:ext cx="6019180" cy="2289567"/>
          </a:xfrm>
          <a:prstGeom prst="roundRect">
            <a:avLst>
              <a:gd name="adj" fmla="val 3110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54000">
                <a:srgbClr val="C2F743">
                  <a:alpha val="0"/>
                  <a:lumMod val="100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DDA26A7E-4B03-4682-B175-B023F34A09BB}"/>
              </a:ext>
            </a:extLst>
          </p:cNvPr>
          <p:cNvSpPr/>
          <p:nvPr/>
        </p:nvSpPr>
        <p:spPr>
          <a:xfrm>
            <a:off x="6529740" y="2295728"/>
            <a:ext cx="5454176" cy="4303191"/>
          </a:xfrm>
          <a:prstGeom prst="roundRect">
            <a:avLst>
              <a:gd name="adj" fmla="val 1656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30000">
                <a:srgbClr val="C2F743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0" y="-4"/>
            <a:ext cx="12192000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11967" y="76909"/>
            <a:ext cx="5940000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E0E115D-337D-4CBB-B965-E9DCBBDDEF01}"/>
              </a:ext>
            </a:extLst>
          </p:cNvPr>
          <p:cNvSpPr/>
          <p:nvPr/>
        </p:nvSpPr>
        <p:spPr>
          <a:xfrm rot="10800000">
            <a:off x="111967" y="1973803"/>
            <a:ext cx="11968065" cy="4797557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EE61C23-EF06-E4AA-59EB-FB617D52F9BC}"/>
              </a:ext>
            </a:extLst>
          </p:cNvPr>
          <p:cNvSpPr/>
          <p:nvPr/>
        </p:nvSpPr>
        <p:spPr>
          <a:xfrm rot="10800000">
            <a:off x="6140031" y="76911"/>
            <a:ext cx="5940000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2461-3BC0-497C-A884-3F9F3036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CB2A5-D2DA-442D-A913-D07D128D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AD426-7027-4AF8-8502-63B26C9C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0" y="0"/>
            <a:ext cx="9125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JetBrains Mono ExtraBold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Vitória</dc:creator>
  <cp:lastModifiedBy>Vitória Pistori Guimarães</cp:lastModifiedBy>
  <cp:revision>4</cp:revision>
  <dcterms:created xsi:type="dcterms:W3CDTF">2021-09-28T22:09:29Z</dcterms:created>
  <dcterms:modified xsi:type="dcterms:W3CDTF">2025-02-24T01:25:31Z</dcterms:modified>
</cp:coreProperties>
</file>