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7372350" cy="4506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5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758" autoAdjust="0"/>
  </p:normalViewPr>
  <p:slideViewPr>
    <p:cSldViewPr snapToGrid="0">
      <p:cViewPr varScale="1">
        <p:scale>
          <a:sx n="122" d="100"/>
          <a:sy n="122" d="100"/>
        </p:scale>
        <p:origin x="11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1544" y="737591"/>
            <a:ext cx="5529263" cy="1569072"/>
          </a:xfrm>
        </p:spPr>
        <p:txBody>
          <a:bodyPr anchor="b"/>
          <a:lstStyle>
            <a:lvl1pPr algn="ctr">
              <a:defRPr sz="362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1544" y="2367174"/>
            <a:ext cx="5529263" cy="1088128"/>
          </a:xfrm>
        </p:spPr>
        <p:txBody>
          <a:bodyPr/>
          <a:lstStyle>
            <a:lvl1pPr marL="0" indent="0" algn="ctr">
              <a:buNone/>
              <a:defRPr sz="1451"/>
            </a:lvl1pPr>
            <a:lvl2pPr marL="276469" indent="0" algn="ctr">
              <a:buNone/>
              <a:defRPr sz="1209"/>
            </a:lvl2pPr>
            <a:lvl3pPr marL="552938" indent="0" algn="ctr">
              <a:buNone/>
              <a:defRPr sz="1088"/>
            </a:lvl3pPr>
            <a:lvl4pPr marL="829407" indent="0" algn="ctr">
              <a:buNone/>
              <a:defRPr sz="968"/>
            </a:lvl4pPr>
            <a:lvl5pPr marL="1105875" indent="0" algn="ctr">
              <a:buNone/>
              <a:defRPr sz="968"/>
            </a:lvl5pPr>
            <a:lvl6pPr marL="1382344" indent="0" algn="ctr">
              <a:buNone/>
              <a:defRPr sz="968"/>
            </a:lvl6pPr>
            <a:lvl7pPr marL="1658813" indent="0" algn="ctr">
              <a:buNone/>
              <a:defRPr sz="968"/>
            </a:lvl7pPr>
            <a:lvl8pPr marL="1935282" indent="0" algn="ctr">
              <a:buNone/>
              <a:defRPr sz="968"/>
            </a:lvl8pPr>
            <a:lvl9pPr marL="2211751" indent="0" algn="ctr">
              <a:buNone/>
              <a:defRPr sz="96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23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31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75842" y="239954"/>
            <a:ext cx="1589663" cy="3819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6853" y="239954"/>
            <a:ext cx="4676835" cy="38194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09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9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09" y="1123600"/>
            <a:ext cx="6358652" cy="1874750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009" y="3016087"/>
            <a:ext cx="6358652" cy="985887"/>
          </a:xfrm>
        </p:spPr>
        <p:txBody>
          <a:bodyPr/>
          <a:lstStyle>
            <a:lvl1pPr marL="0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1pPr>
            <a:lvl2pPr marL="276469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2pPr>
            <a:lvl3pPr marL="55293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3pPr>
            <a:lvl4pPr marL="829407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4pPr>
            <a:lvl5pPr marL="1105875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5pPr>
            <a:lvl6pPr marL="1382344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6pPr>
            <a:lvl7pPr marL="1658813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7pPr>
            <a:lvl8pPr marL="1935282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8pPr>
            <a:lvl9pPr marL="2211751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77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851" y="1199759"/>
            <a:ext cx="3133249" cy="2859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2256" y="1199759"/>
            <a:ext cx="3133249" cy="2859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29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09" y="239954"/>
            <a:ext cx="6358652" cy="871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812" y="1104821"/>
            <a:ext cx="3118849" cy="541456"/>
          </a:xfrm>
        </p:spPr>
        <p:txBody>
          <a:bodyPr anchor="b"/>
          <a:lstStyle>
            <a:lvl1pPr marL="0" indent="0">
              <a:buNone/>
              <a:defRPr sz="1451" b="1"/>
            </a:lvl1pPr>
            <a:lvl2pPr marL="276469" indent="0">
              <a:buNone/>
              <a:defRPr sz="1209" b="1"/>
            </a:lvl2pPr>
            <a:lvl3pPr marL="552938" indent="0">
              <a:buNone/>
              <a:defRPr sz="1088" b="1"/>
            </a:lvl3pPr>
            <a:lvl4pPr marL="829407" indent="0">
              <a:buNone/>
              <a:defRPr sz="968" b="1"/>
            </a:lvl4pPr>
            <a:lvl5pPr marL="1105875" indent="0">
              <a:buNone/>
              <a:defRPr sz="968" b="1"/>
            </a:lvl5pPr>
            <a:lvl6pPr marL="1382344" indent="0">
              <a:buNone/>
              <a:defRPr sz="968" b="1"/>
            </a:lvl6pPr>
            <a:lvl7pPr marL="1658813" indent="0">
              <a:buNone/>
              <a:defRPr sz="968" b="1"/>
            </a:lvl7pPr>
            <a:lvl8pPr marL="1935282" indent="0">
              <a:buNone/>
              <a:defRPr sz="968" b="1"/>
            </a:lvl8pPr>
            <a:lvl9pPr marL="2211751" indent="0">
              <a:buNone/>
              <a:defRPr sz="96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12" y="1646276"/>
            <a:ext cx="3118849" cy="24214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2256" y="1104821"/>
            <a:ext cx="3134209" cy="541456"/>
          </a:xfrm>
        </p:spPr>
        <p:txBody>
          <a:bodyPr anchor="b"/>
          <a:lstStyle>
            <a:lvl1pPr marL="0" indent="0">
              <a:buNone/>
              <a:defRPr sz="1451" b="1"/>
            </a:lvl1pPr>
            <a:lvl2pPr marL="276469" indent="0">
              <a:buNone/>
              <a:defRPr sz="1209" b="1"/>
            </a:lvl2pPr>
            <a:lvl3pPr marL="552938" indent="0">
              <a:buNone/>
              <a:defRPr sz="1088" b="1"/>
            </a:lvl3pPr>
            <a:lvl4pPr marL="829407" indent="0">
              <a:buNone/>
              <a:defRPr sz="968" b="1"/>
            </a:lvl4pPr>
            <a:lvl5pPr marL="1105875" indent="0">
              <a:buNone/>
              <a:defRPr sz="968" b="1"/>
            </a:lvl5pPr>
            <a:lvl6pPr marL="1382344" indent="0">
              <a:buNone/>
              <a:defRPr sz="968" b="1"/>
            </a:lvl6pPr>
            <a:lvl7pPr marL="1658813" indent="0">
              <a:buNone/>
              <a:defRPr sz="968" b="1"/>
            </a:lvl7pPr>
            <a:lvl8pPr marL="1935282" indent="0">
              <a:buNone/>
              <a:defRPr sz="968" b="1"/>
            </a:lvl8pPr>
            <a:lvl9pPr marL="2211751" indent="0">
              <a:buNone/>
              <a:defRPr sz="96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2256" y="1646276"/>
            <a:ext cx="3134209" cy="24214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20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65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2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13" y="300462"/>
            <a:ext cx="2377775" cy="1051613"/>
          </a:xfrm>
        </p:spPr>
        <p:txBody>
          <a:bodyPr anchor="b"/>
          <a:lstStyle>
            <a:lvl1pPr>
              <a:defRPr sz="19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09" y="648915"/>
            <a:ext cx="3732252" cy="3202829"/>
          </a:xfrm>
        </p:spPr>
        <p:txBody>
          <a:bodyPr/>
          <a:lstStyle>
            <a:lvl1pPr>
              <a:defRPr sz="1935"/>
            </a:lvl1pPr>
            <a:lvl2pPr>
              <a:defRPr sz="1693"/>
            </a:lvl2pPr>
            <a:lvl3pPr>
              <a:defRPr sz="1451"/>
            </a:lvl3pPr>
            <a:lvl4pPr>
              <a:defRPr sz="1209"/>
            </a:lvl4pPr>
            <a:lvl5pPr>
              <a:defRPr sz="1209"/>
            </a:lvl5pPr>
            <a:lvl6pPr>
              <a:defRPr sz="1209"/>
            </a:lvl6pPr>
            <a:lvl7pPr>
              <a:defRPr sz="1209"/>
            </a:lvl7pPr>
            <a:lvl8pPr>
              <a:defRPr sz="1209"/>
            </a:lvl8pPr>
            <a:lvl9pPr>
              <a:defRPr sz="120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813" y="1352076"/>
            <a:ext cx="2377775" cy="2504884"/>
          </a:xfrm>
        </p:spPr>
        <p:txBody>
          <a:bodyPr/>
          <a:lstStyle>
            <a:lvl1pPr marL="0" indent="0">
              <a:buNone/>
              <a:defRPr sz="968"/>
            </a:lvl1pPr>
            <a:lvl2pPr marL="276469" indent="0">
              <a:buNone/>
              <a:defRPr sz="847"/>
            </a:lvl2pPr>
            <a:lvl3pPr marL="552938" indent="0">
              <a:buNone/>
              <a:defRPr sz="726"/>
            </a:lvl3pPr>
            <a:lvl4pPr marL="829407" indent="0">
              <a:buNone/>
              <a:defRPr sz="605"/>
            </a:lvl4pPr>
            <a:lvl5pPr marL="1105875" indent="0">
              <a:buNone/>
              <a:defRPr sz="605"/>
            </a:lvl5pPr>
            <a:lvl6pPr marL="1382344" indent="0">
              <a:buNone/>
              <a:defRPr sz="605"/>
            </a:lvl6pPr>
            <a:lvl7pPr marL="1658813" indent="0">
              <a:buNone/>
              <a:defRPr sz="605"/>
            </a:lvl7pPr>
            <a:lvl8pPr marL="1935282" indent="0">
              <a:buNone/>
              <a:defRPr sz="605"/>
            </a:lvl8pPr>
            <a:lvl9pPr marL="2211751" indent="0">
              <a:buNone/>
              <a:defRPr sz="60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5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13" y="300462"/>
            <a:ext cx="2377775" cy="1051613"/>
          </a:xfrm>
        </p:spPr>
        <p:txBody>
          <a:bodyPr anchor="b"/>
          <a:lstStyle>
            <a:lvl1pPr>
              <a:defRPr sz="19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34209" y="648915"/>
            <a:ext cx="3732252" cy="3202829"/>
          </a:xfrm>
        </p:spPr>
        <p:txBody>
          <a:bodyPr anchor="t"/>
          <a:lstStyle>
            <a:lvl1pPr marL="0" indent="0">
              <a:buNone/>
              <a:defRPr sz="1935"/>
            </a:lvl1pPr>
            <a:lvl2pPr marL="276469" indent="0">
              <a:buNone/>
              <a:defRPr sz="1693"/>
            </a:lvl2pPr>
            <a:lvl3pPr marL="552938" indent="0">
              <a:buNone/>
              <a:defRPr sz="1451"/>
            </a:lvl3pPr>
            <a:lvl4pPr marL="829407" indent="0">
              <a:buNone/>
              <a:defRPr sz="1209"/>
            </a:lvl4pPr>
            <a:lvl5pPr marL="1105875" indent="0">
              <a:buNone/>
              <a:defRPr sz="1209"/>
            </a:lvl5pPr>
            <a:lvl6pPr marL="1382344" indent="0">
              <a:buNone/>
              <a:defRPr sz="1209"/>
            </a:lvl6pPr>
            <a:lvl7pPr marL="1658813" indent="0">
              <a:buNone/>
              <a:defRPr sz="1209"/>
            </a:lvl7pPr>
            <a:lvl8pPr marL="1935282" indent="0">
              <a:buNone/>
              <a:defRPr sz="1209"/>
            </a:lvl8pPr>
            <a:lvl9pPr marL="2211751" indent="0">
              <a:buNone/>
              <a:defRPr sz="120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813" y="1352076"/>
            <a:ext cx="2377775" cy="2504884"/>
          </a:xfrm>
        </p:spPr>
        <p:txBody>
          <a:bodyPr/>
          <a:lstStyle>
            <a:lvl1pPr marL="0" indent="0">
              <a:buNone/>
              <a:defRPr sz="968"/>
            </a:lvl1pPr>
            <a:lvl2pPr marL="276469" indent="0">
              <a:buNone/>
              <a:defRPr sz="847"/>
            </a:lvl2pPr>
            <a:lvl3pPr marL="552938" indent="0">
              <a:buNone/>
              <a:defRPr sz="726"/>
            </a:lvl3pPr>
            <a:lvl4pPr marL="829407" indent="0">
              <a:buNone/>
              <a:defRPr sz="605"/>
            </a:lvl4pPr>
            <a:lvl5pPr marL="1105875" indent="0">
              <a:buNone/>
              <a:defRPr sz="605"/>
            </a:lvl5pPr>
            <a:lvl6pPr marL="1382344" indent="0">
              <a:buNone/>
              <a:defRPr sz="605"/>
            </a:lvl6pPr>
            <a:lvl7pPr marL="1658813" indent="0">
              <a:buNone/>
              <a:defRPr sz="605"/>
            </a:lvl7pPr>
            <a:lvl8pPr marL="1935282" indent="0">
              <a:buNone/>
              <a:defRPr sz="605"/>
            </a:lvl8pPr>
            <a:lvl9pPr marL="2211751" indent="0">
              <a:buNone/>
              <a:defRPr sz="60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43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6849" y="239954"/>
            <a:ext cx="6358652" cy="87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49" y="1199759"/>
            <a:ext cx="6358652" cy="2859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6853" y="4177242"/>
            <a:ext cx="1658779" cy="239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710BE-0B29-44C9-A9DB-8F10F96522F7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2091" y="4177242"/>
            <a:ext cx="2488168" cy="239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06726" y="4177242"/>
            <a:ext cx="1658779" cy="239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54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52938" rtl="0" eaLnBrk="1" latinLnBrk="0" hangingPunct="1">
        <a:lnSpc>
          <a:spcPct val="90000"/>
        </a:lnSpc>
        <a:spcBef>
          <a:spcPct val="0"/>
        </a:spcBef>
        <a:buNone/>
        <a:defRPr sz="26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234" indent="-138234" algn="l" defTabSz="552938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1693" kern="1200">
          <a:solidFill>
            <a:schemeClr val="tx1"/>
          </a:solidFill>
          <a:latin typeface="+mn-lt"/>
          <a:ea typeface="+mn-ea"/>
          <a:cs typeface="+mn-cs"/>
        </a:defRPr>
      </a:lvl1pPr>
      <a:lvl2pPr marL="414703" indent="-138234" algn="l" defTabSz="552938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451" kern="1200">
          <a:solidFill>
            <a:schemeClr val="tx1"/>
          </a:solidFill>
          <a:latin typeface="+mn-lt"/>
          <a:ea typeface="+mn-ea"/>
          <a:cs typeface="+mn-cs"/>
        </a:defRPr>
      </a:lvl2pPr>
      <a:lvl3pPr marL="691172" indent="-138234" algn="l" defTabSz="552938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209" kern="1200">
          <a:solidFill>
            <a:schemeClr val="tx1"/>
          </a:solidFill>
          <a:latin typeface="+mn-lt"/>
          <a:ea typeface="+mn-ea"/>
          <a:cs typeface="+mn-cs"/>
        </a:defRPr>
      </a:lvl3pPr>
      <a:lvl4pPr marL="967641" indent="-138234" algn="l" defTabSz="552938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4pPr>
      <a:lvl5pPr marL="1244110" indent="-138234" algn="l" defTabSz="552938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5pPr>
      <a:lvl6pPr marL="1520579" indent="-138234" algn="l" defTabSz="552938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6pPr>
      <a:lvl7pPr marL="1797047" indent="-138234" algn="l" defTabSz="552938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7pPr>
      <a:lvl8pPr marL="2073516" indent="-138234" algn="l" defTabSz="552938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8pPr>
      <a:lvl9pPr marL="2349985" indent="-138234" algn="l" defTabSz="552938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1pPr>
      <a:lvl2pPr marL="276469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2pPr>
      <a:lvl3pPr marL="552938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3pPr>
      <a:lvl4pPr marL="829407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4pPr>
      <a:lvl5pPr marL="1105875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5pPr>
      <a:lvl6pPr marL="1382344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6pPr>
      <a:lvl7pPr marL="1658813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7pPr>
      <a:lvl8pPr marL="1935282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8pPr>
      <a:lvl9pPr marL="2211751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4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48B01B-60C6-4C07-842D-1733FE87E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372350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1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FFDCF1-A358-40AC-AB95-FE27270E7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72350" cy="45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8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BDD2951-15FC-4108-AAA4-598DD7901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372350" cy="45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9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F15EB5-F9E5-4C3A-AED7-78AF51C71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72350" cy="45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E791F97-AB1D-4C4D-BEE9-D6B2D326B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372350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6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60F8003-B6F8-4993-AF4E-2DF9A1B16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72350" cy="45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7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C18E8AF-8E23-4E00-A8B4-7B7ACA412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372350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E64EF04-71DE-4E69-B770-042A314AD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7372351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8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501EF5A-945A-4C78-B9DC-07B1D65B9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7372351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0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C8C4A23-6503-4087-A534-7397578BB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"/>
            <a:ext cx="7372351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5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8AA525-B014-4309-87FA-8354B050C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"/>
            <a:ext cx="7372351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2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9731B7-C21D-408F-AC67-A2B0AA3CD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"/>
            <a:ext cx="7372351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6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A76102-C0F3-4F9C-9CDD-CBA5D28DE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02"/>
            <a:ext cx="7372350" cy="412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1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399329E-5D3D-489A-B5BB-F5CBAE21B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372350" cy="44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2A087AE-CA81-48C1-A28F-353008469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372350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96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0</Words>
  <Application>Microsoft Office PowerPoint</Application>
  <PresentationFormat>Personalizar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Vitória da Silva Eleutério Pinto</dc:creator>
  <cp:lastModifiedBy>Vitória da Silva Eleutério Pinto</cp:lastModifiedBy>
  <cp:revision>6</cp:revision>
  <dcterms:created xsi:type="dcterms:W3CDTF">2021-03-12T01:06:11Z</dcterms:created>
  <dcterms:modified xsi:type="dcterms:W3CDTF">2021-03-12T12:18:59Z</dcterms:modified>
</cp:coreProperties>
</file>