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Relationship Id="rId6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0.xml"/><Relationship Id="rId8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76.xml"/><Relationship Id="rId14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645920" y="523080"/>
            <a:ext cx="1671120" cy="1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2"/>
          <p:cNvSpPr/>
          <p:nvPr/>
        </p:nvSpPr>
        <p:spPr>
          <a:xfrm flipH="1" rot="10800000">
            <a:off x="801000" y="531000"/>
            <a:ext cx="828000" cy="7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3"/>
          <p:cNvSpPr/>
          <p:nvPr/>
        </p:nvSpPr>
        <p:spPr>
          <a:xfrm>
            <a:off x="0" y="65160"/>
            <a:ext cx="795240" cy="11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2" name="Group 4"/>
          <p:cNvGrpSpPr/>
          <p:nvPr/>
        </p:nvGrpSpPr>
        <p:grpSpPr>
          <a:xfrm>
            <a:off x="497160" y="959760"/>
            <a:ext cx="580320" cy="581040"/>
            <a:chOff x="497160" y="959760"/>
            <a:chExt cx="580320" cy="581040"/>
          </a:xfrm>
        </p:grpSpPr>
        <p:sp>
          <p:nvSpPr>
            <p:cNvPr id="723" name="CustomShape 5"/>
            <p:cNvSpPr/>
            <p:nvPr/>
          </p:nvSpPr>
          <p:spPr>
            <a:xfrm flipH="1">
              <a:off x="502560" y="96480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6"/>
            <p:cNvSpPr/>
            <p:nvPr/>
          </p:nvSpPr>
          <p:spPr>
            <a:xfrm flipH="1">
              <a:off x="497160" y="95976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7"/>
            <p:cNvSpPr/>
            <p:nvPr/>
          </p:nvSpPr>
          <p:spPr>
            <a:xfrm flipH="1">
              <a:off x="574920" y="103716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8"/>
            <p:cNvSpPr/>
            <p:nvPr/>
          </p:nvSpPr>
          <p:spPr>
            <a:xfrm flipH="1">
              <a:off x="569520" y="103212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9"/>
            <p:cNvSpPr/>
            <p:nvPr/>
          </p:nvSpPr>
          <p:spPr>
            <a:xfrm flipH="1">
              <a:off x="654120" y="111564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10"/>
            <p:cNvSpPr/>
            <p:nvPr/>
          </p:nvSpPr>
          <p:spPr>
            <a:xfrm flipH="1">
              <a:off x="649080" y="111132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9" name="Group 11"/>
          <p:cNvGrpSpPr/>
          <p:nvPr/>
        </p:nvGrpSpPr>
        <p:grpSpPr>
          <a:xfrm>
            <a:off x="1499400" y="388080"/>
            <a:ext cx="290520" cy="291240"/>
            <a:chOff x="1499400" y="388080"/>
            <a:chExt cx="290520" cy="291240"/>
          </a:xfrm>
        </p:grpSpPr>
        <p:sp>
          <p:nvSpPr>
            <p:cNvPr id="730" name="CustomShape 12"/>
            <p:cNvSpPr/>
            <p:nvPr/>
          </p:nvSpPr>
          <p:spPr>
            <a:xfrm flipH="1">
              <a:off x="1503360" y="39312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13"/>
            <p:cNvSpPr/>
            <p:nvPr/>
          </p:nvSpPr>
          <p:spPr>
            <a:xfrm flipH="1">
              <a:off x="1499040" y="38808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14"/>
            <p:cNvSpPr/>
            <p:nvPr/>
          </p:nvSpPr>
          <p:spPr>
            <a:xfrm flipH="1">
              <a:off x="1565280" y="45504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15"/>
            <p:cNvSpPr/>
            <p:nvPr/>
          </p:nvSpPr>
          <p:spPr>
            <a:xfrm flipH="1">
              <a:off x="1560240" y="45036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4" name="CustomShape 16"/>
          <p:cNvSpPr/>
          <p:nvPr/>
        </p:nvSpPr>
        <p:spPr>
          <a:xfrm flipH="1">
            <a:off x="3164040" y="497520"/>
            <a:ext cx="287280" cy="28692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7"/>
          <p:cNvSpPr/>
          <p:nvPr/>
        </p:nvSpPr>
        <p:spPr>
          <a:xfrm flipH="1">
            <a:off x="3161880" y="495000"/>
            <a:ext cx="291600" cy="29196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18"/>
          <p:cNvSpPr/>
          <p:nvPr/>
        </p:nvSpPr>
        <p:spPr>
          <a:xfrm flipH="1">
            <a:off x="3201480" y="534240"/>
            <a:ext cx="214200" cy="21384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19"/>
          <p:cNvSpPr/>
          <p:nvPr/>
        </p:nvSpPr>
        <p:spPr>
          <a:xfrm flipH="1">
            <a:off x="3198960" y="531720"/>
            <a:ext cx="218520" cy="21888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20"/>
          <p:cNvSpPr/>
          <p:nvPr/>
        </p:nvSpPr>
        <p:spPr>
          <a:xfrm flipH="1">
            <a:off x="3240360" y="573840"/>
            <a:ext cx="134640" cy="13464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21"/>
          <p:cNvSpPr/>
          <p:nvPr/>
        </p:nvSpPr>
        <p:spPr>
          <a:xfrm flipH="1">
            <a:off x="3237840" y="571320"/>
            <a:ext cx="139680" cy="13932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0" name="Group 22"/>
          <p:cNvGrpSpPr/>
          <p:nvPr/>
        </p:nvGrpSpPr>
        <p:grpSpPr>
          <a:xfrm>
            <a:off x="3526200" y="361080"/>
            <a:ext cx="173520" cy="25560"/>
            <a:chOff x="3526200" y="361080"/>
            <a:chExt cx="173520" cy="25560"/>
          </a:xfrm>
        </p:grpSpPr>
        <p:sp>
          <p:nvSpPr>
            <p:cNvPr id="741" name="CustomShape 23"/>
            <p:cNvSpPr/>
            <p:nvPr/>
          </p:nvSpPr>
          <p:spPr>
            <a:xfrm flipH="1">
              <a:off x="3673800" y="3610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24"/>
            <p:cNvSpPr/>
            <p:nvPr/>
          </p:nvSpPr>
          <p:spPr>
            <a:xfrm flipH="1">
              <a:off x="3599640" y="3610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25"/>
            <p:cNvSpPr/>
            <p:nvPr/>
          </p:nvSpPr>
          <p:spPr>
            <a:xfrm flipH="1">
              <a:off x="3525840" y="3610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4" name="Group 26"/>
          <p:cNvGrpSpPr/>
          <p:nvPr/>
        </p:nvGrpSpPr>
        <p:grpSpPr>
          <a:xfrm>
            <a:off x="479160" y="242640"/>
            <a:ext cx="173880" cy="25560"/>
            <a:chOff x="479160" y="242640"/>
            <a:chExt cx="173880" cy="25560"/>
          </a:xfrm>
        </p:grpSpPr>
        <p:sp>
          <p:nvSpPr>
            <p:cNvPr id="745" name="CustomShape 27"/>
            <p:cNvSpPr/>
            <p:nvPr/>
          </p:nvSpPr>
          <p:spPr>
            <a:xfrm flipH="1">
              <a:off x="627120" y="2426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28"/>
            <p:cNvSpPr/>
            <p:nvPr/>
          </p:nvSpPr>
          <p:spPr>
            <a:xfrm flipH="1">
              <a:off x="552960" y="2426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29"/>
            <p:cNvSpPr/>
            <p:nvPr/>
          </p:nvSpPr>
          <p:spPr>
            <a:xfrm flipH="1">
              <a:off x="478800" y="2426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8" name="Group 30"/>
          <p:cNvGrpSpPr/>
          <p:nvPr/>
        </p:nvGrpSpPr>
        <p:grpSpPr>
          <a:xfrm>
            <a:off x="900720" y="1653480"/>
            <a:ext cx="173520" cy="25560"/>
            <a:chOff x="900720" y="1653480"/>
            <a:chExt cx="173520" cy="25560"/>
          </a:xfrm>
        </p:grpSpPr>
        <p:sp>
          <p:nvSpPr>
            <p:cNvPr id="749" name="CustomShape 31"/>
            <p:cNvSpPr/>
            <p:nvPr/>
          </p:nvSpPr>
          <p:spPr>
            <a:xfrm flipH="1">
              <a:off x="1048320" y="16534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32"/>
            <p:cNvSpPr/>
            <p:nvPr/>
          </p:nvSpPr>
          <p:spPr>
            <a:xfrm flipH="1">
              <a:off x="974160" y="16534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33"/>
            <p:cNvSpPr/>
            <p:nvPr/>
          </p:nvSpPr>
          <p:spPr>
            <a:xfrm flipH="1">
              <a:off x="900360" y="16534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2" name="CustomShape 34"/>
          <p:cNvSpPr/>
          <p:nvPr/>
        </p:nvSpPr>
        <p:spPr>
          <a:xfrm>
            <a:off x="791280" y="4212360"/>
            <a:ext cx="1155600" cy="54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35"/>
          <p:cNvSpPr/>
          <p:nvPr/>
        </p:nvSpPr>
        <p:spPr>
          <a:xfrm flipH="1" rot="10800000">
            <a:off x="-720" y="4222080"/>
            <a:ext cx="789840" cy="8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4" name="Group 36"/>
          <p:cNvGrpSpPr/>
          <p:nvPr/>
        </p:nvGrpSpPr>
        <p:grpSpPr>
          <a:xfrm>
            <a:off x="500760" y="3942360"/>
            <a:ext cx="580320" cy="581040"/>
            <a:chOff x="500760" y="3942360"/>
            <a:chExt cx="580320" cy="581040"/>
          </a:xfrm>
        </p:grpSpPr>
        <p:sp>
          <p:nvSpPr>
            <p:cNvPr id="755" name="CustomShape 37"/>
            <p:cNvSpPr/>
            <p:nvPr/>
          </p:nvSpPr>
          <p:spPr>
            <a:xfrm rot="10800000">
              <a:off x="505440" y="394740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38"/>
            <p:cNvSpPr/>
            <p:nvPr/>
          </p:nvSpPr>
          <p:spPr>
            <a:xfrm rot="10800000">
              <a:off x="500760" y="394236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39"/>
            <p:cNvSpPr/>
            <p:nvPr/>
          </p:nvSpPr>
          <p:spPr>
            <a:xfrm rot="10800000">
              <a:off x="577800" y="401976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40"/>
            <p:cNvSpPr/>
            <p:nvPr/>
          </p:nvSpPr>
          <p:spPr>
            <a:xfrm rot="10800000">
              <a:off x="573120" y="401472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41"/>
            <p:cNvSpPr/>
            <p:nvPr/>
          </p:nvSpPr>
          <p:spPr>
            <a:xfrm rot="10800000">
              <a:off x="656640" y="409824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42"/>
            <p:cNvSpPr/>
            <p:nvPr/>
          </p:nvSpPr>
          <p:spPr>
            <a:xfrm rot="10800000">
              <a:off x="651960" y="409392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1" name="Group 43"/>
          <p:cNvGrpSpPr/>
          <p:nvPr/>
        </p:nvGrpSpPr>
        <p:grpSpPr>
          <a:xfrm>
            <a:off x="1821240" y="4588200"/>
            <a:ext cx="290520" cy="291240"/>
            <a:chOff x="1821240" y="4588200"/>
            <a:chExt cx="290520" cy="291240"/>
          </a:xfrm>
        </p:grpSpPr>
        <p:sp>
          <p:nvSpPr>
            <p:cNvPr id="762" name="CustomShape 44"/>
            <p:cNvSpPr/>
            <p:nvPr/>
          </p:nvSpPr>
          <p:spPr>
            <a:xfrm rot="10800000">
              <a:off x="1825560" y="459324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45"/>
            <p:cNvSpPr/>
            <p:nvPr/>
          </p:nvSpPr>
          <p:spPr>
            <a:xfrm rot="10800000">
              <a:off x="1821240" y="458820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46"/>
            <p:cNvSpPr/>
            <p:nvPr/>
          </p:nvSpPr>
          <p:spPr>
            <a:xfrm rot="10800000">
              <a:off x="1887840" y="465552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47"/>
            <p:cNvSpPr/>
            <p:nvPr/>
          </p:nvSpPr>
          <p:spPr>
            <a:xfrm rot="10800000">
              <a:off x="1882800" y="465048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6" name="Group 48"/>
          <p:cNvGrpSpPr/>
          <p:nvPr/>
        </p:nvGrpSpPr>
        <p:grpSpPr>
          <a:xfrm>
            <a:off x="213840" y="4646880"/>
            <a:ext cx="173520" cy="173520"/>
            <a:chOff x="213840" y="4646880"/>
            <a:chExt cx="173520" cy="173520"/>
          </a:xfrm>
        </p:grpSpPr>
        <p:sp>
          <p:nvSpPr>
            <p:cNvPr id="767" name="CustomShape 49"/>
            <p:cNvSpPr/>
            <p:nvPr/>
          </p:nvSpPr>
          <p:spPr>
            <a:xfrm rot="10800000">
              <a:off x="218520" y="4651200"/>
              <a:ext cx="164520" cy="16416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50"/>
            <p:cNvSpPr/>
            <p:nvPr/>
          </p:nvSpPr>
          <p:spPr>
            <a:xfrm rot="10800000">
              <a:off x="213840" y="4646880"/>
              <a:ext cx="173520" cy="17352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51"/>
            <p:cNvSpPr/>
            <p:nvPr/>
          </p:nvSpPr>
          <p:spPr>
            <a:xfrm rot="10800000">
              <a:off x="255240" y="4687560"/>
              <a:ext cx="91080" cy="9180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52"/>
            <p:cNvSpPr/>
            <p:nvPr/>
          </p:nvSpPr>
          <p:spPr>
            <a:xfrm rot="10800000">
              <a:off x="250200" y="4683240"/>
              <a:ext cx="101160" cy="10044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1" name="Group 53"/>
          <p:cNvGrpSpPr/>
          <p:nvPr/>
        </p:nvGrpSpPr>
        <p:grpSpPr>
          <a:xfrm>
            <a:off x="481680" y="4853880"/>
            <a:ext cx="173880" cy="25560"/>
            <a:chOff x="481680" y="4853880"/>
            <a:chExt cx="173880" cy="25560"/>
          </a:xfrm>
        </p:grpSpPr>
        <p:sp>
          <p:nvSpPr>
            <p:cNvPr id="772" name="CustomShape 54"/>
            <p:cNvSpPr/>
            <p:nvPr/>
          </p:nvSpPr>
          <p:spPr>
            <a:xfrm rot="10800000">
              <a:off x="630000" y="48538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55"/>
            <p:cNvSpPr/>
            <p:nvPr/>
          </p:nvSpPr>
          <p:spPr>
            <a:xfrm rot="10800000">
              <a:off x="555840" y="48538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56"/>
            <p:cNvSpPr/>
            <p:nvPr/>
          </p:nvSpPr>
          <p:spPr>
            <a:xfrm rot="10800000">
              <a:off x="481680" y="48538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5" name="Group 57"/>
          <p:cNvGrpSpPr/>
          <p:nvPr/>
        </p:nvGrpSpPr>
        <p:grpSpPr>
          <a:xfrm>
            <a:off x="1055520" y="3899880"/>
            <a:ext cx="173520" cy="25560"/>
            <a:chOff x="1055520" y="3899880"/>
            <a:chExt cx="173520" cy="25560"/>
          </a:xfrm>
        </p:grpSpPr>
        <p:sp>
          <p:nvSpPr>
            <p:cNvPr id="776" name="CustomShape 58"/>
            <p:cNvSpPr/>
            <p:nvPr/>
          </p:nvSpPr>
          <p:spPr>
            <a:xfrm rot="10800000">
              <a:off x="1203480" y="38998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59"/>
            <p:cNvSpPr/>
            <p:nvPr/>
          </p:nvSpPr>
          <p:spPr>
            <a:xfrm rot="10800000">
              <a:off x="1129680" y="38998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60"/>
            <p:cNvSpPr/>
            <p:nvPr/>
          </p:nvSpPr>
          <p:spPr>
            <a:xfrm rot="10800000">
              <a:off x="1055520" y="389988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9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0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590400" y="4340520"/>
            <a:ext cx="668880" cy="42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2"/>
          <p:cNvSpPr/>
          <p:nvPr/>
        </p:nvSpPr>
        <p:spPr>
          <a:xfrm flipH="1" rot="10800000">
            <a:off x="-360" y="4334040"/>
            <a:ext cx="589320" cy="66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9" name="Group 3"/>
          <p:cNvGrpSpPr/>
          <p:nvPr/>
        </p:nvGrpSpPr>
        <p:grpSpPr>
          <a:xfrm>
            <a:off x="430560" y="4183920"/>
            <a:ext cx="290520" cy="291240"/>
            <a:chOff x="430560" y="4183920"/>
            <a:chExt cx="290520" cy="291240"/>
          </a:xfrm>
        </p:grpSpPr>
        <p:sp>
          <p:nvSpPr>
            <p:cNvPr id="820" name="CustomShape 4"/>
            <p:cNvSpPr/>
            <p:nvPr/>
          </p:nvSpPr>
          <p:spPr>
            <a:xfrm flipH="1">
              <a:off x="434880" y="418860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5"/>
            <p:cNvSpPr/>
            <p:nvPr/>
          </p:nvSpPr>
          <p:spPr>
            <a:xfrm flipH="1">
              <a:off x="430200" y="418392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6"/>
            <p:cNvSpPr/>
            <p:nvPr/>
          </p:nvSpPr>
          <p:spPr>
            <a:xfrm flipH="1">
              <a:off x="496440" y="425052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7"/>
            <p:cNvSpPr/>
            <p:nvPr/>
          </p:nvSpPr>
          <p:spPr>
            <a:xfrm flipH="1">
              <a:off x="491400" y="424620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4" name="Group 8"/>
          <p:cNvGrpSpPr/>
          <p:nvPr/>
        </p:nvGrpSpPr>
        <p:grpSpPr>
          <a:xfrm>
            <a:off x="1073520" y="4604760"/>
            <a:ext cx="291600" cy="291960"/>
            <a:chOff x="1073520" y="4604760"/>
            <a:chExt cx="291600" cy="291960"/>
          </a:xfrm>
        </p:grpSpPr>
        <p:sp>
          <p:nvSpPr>
            <p:cNvPr id="825" name="CustomShape 9"/>
            <p:cNvSpPr/>
            <p:nvPr/>
          </p:nvSpPr>
          <p:spPr>
            <a:xfrm flipH="1">
              <a:off x="1076040" y="4607280"/>
              <a:ext cx="287280" cy="28692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0"/>
            <p:cNvSpPr/>
            <p:nvPr/>
          </p:nvSpPr>
          <p:spPr>
            <a:xfrm flipH="1">
              <a:off x="1073520" y="4604760"/>
              <a:ext cx="291600" cy="29196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11"/>
            <p:cNvSpPr/>
            <p:nvPr/>
          </p:nvSpPr>
          <p:spPr>
            <a:xfrm flipH="1">
              <a:off x="1113120" y="4643640"/>
              <a:ext cx="214200" cy="21384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2"/>
            <p:cNvSpPr/>
            <p:nvPr/>
          </p:nvSpPr>
          <p:spPr>
            <a:xfrm flipH="1">
              <a:off x="1110960" y="4641120"/>
              <a:ext cx="218520" cy="21888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3"/>
            <p:cNvSpPr/>
            <p:nvPr/>
          </p:nvSpPr>
          <p:spPr>
            <a:xfrm flipH="1">
              <a:off x="1152360" y="4683240"/>
              <a:ext cx="134640" cy="13464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14"/>
            <p:cNvSpPr/>
            <p:nvPr/>
          </p:nvSpPr>
          <p:spPr>
            <a:xfrm flipH="1">
              <a:off x="1149840" y="4681080"/>
              <a:ext cx="139680" cy="1393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1" name="CustomShape 15"/>
          <p:cNvSpPr/>
          <p:nvPr/>
        </p:nvSpPr>
        <p:spPr>
          <a:xfrm rot="10800000">
            <a:off x="7198560" y="294840"/>
            <a:ext cx="1155600" cy="54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16"/>
          <p:cNvSpPr/>
          <p:nvPr/>
        </p:nvSpPr>
        <p:spPr>
          <a:xfrm flipH="1">
            <a:off x="8352000" y="-6480"/>
            <a:ext cx="789840" cy="8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3" name="Group 17"/>
          <p:cNvGrpSpPr/>
          <p:nvPr/>
        </p:nvGrpSpPr>
        <p:grpSpPr>
          <a:xfrm>
            <a:off x="8064360" y="527040"/>
            <a:ext cx="580320" cy="581040"/>
            <a:chOff x="8064360" y="527040"/>
            <a:chExt cx="580320" cy="581040"/>
          </a:xfrm>
        </p:grpSpPr>
        <p:sp>
          <p:nvSpPr>
            <p:cNvPr id="834" name="CustomShape 18"/>
            <p:cNvSpPr/>
            <p:nvPr/>
          </p:nvSpPr>
          <p:spPr>
            <a:xfrm>
              <a:off x="8068680" y="53208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19"/>
            <p:cNvSpPr/>
            <p:nvPr/>
          </p:nvSpPr>
          <p:spPr>
            <a:xfrm>
              <a:off x="8064360" y="52704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20"/>
            <p:cNvSpPr/>
            <p:nvPr/>
          </p:nvSpPr>
          <p:spPr>
            <a:xfrm>
              <a:off x="8141040" y="60444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21"/>
            <p:cNvSpPr/>
            <p:nvPr/>
          </p:nvSpPr>
          <p:spPr>
            <a:xfrm>
              <a:off x="8136720" y="59940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22"/>
            <p:cNvSpPr/>
            <p:nvPr/>
          </p:nvSpPr>
          <p:spPr>
            <a:xfrm>
              <a:off x="8219880" y="68292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23"/>
            <p:cNvSpPr/>
            <p:nvPr/>
          </p:nvSpPr>
          <p:spPr>
            <a:xfrm>
              <a:off x="8215200" y="67860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0" name="Group 24"/>
          <p:cNvGrpSpPr/>
          <p:nvPr/>
        </p:nvGrpSpPr>
        <p:grpSpPr>
          <a:xfrm>
            <a:off x="7034040" y="171000"/>
            <a:ext cx="290520" cy="291240"/>
            <a:chOff x="7034040" y="171000"/>
            <a:chExt cx="290520" cy="291240"/>
          </a:xfrm>
        </p:grpSpPr>
        <p:sp>
          <p:nvSpPr>
            <p:cNvPr id="841" name="CustomShape 25"/>
            <p:cNvSpPr/>
            <p:nvPr/>
          </p:nvSpPr>
          <p:spPr>
            <a:xfrm>
              <a:off x="7039080" y="17604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26"/>
            <p:cNvSpPr/>
            <p:nvPr/>
          </p:nvSpPr>
          <p:spPr>
            <a:xfrm>
              <a:off x="7034040" y="17100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27"/>
            <p:cNvSpPr/>
            <p:nvPr/>
          </p:nvSpPr>
          <p:spPr>
            <a:xfrm>
              <a:off x="7100640" y="23760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28"/>
            <p:cNvSpPr/>
            <p:nvPr/>
          </p:nvSpPr>
          <p:spPr>
            <a:xfrm>
              <a:off x="7096320" y="23328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5" name="Group 29"/>
          <p:cNvGrpSpPr/>
          <p:nvPr/>
        </p:nvGrpSpPr>
        <p:grpSpPr>
          <a:xfrm>
            <a:off x="8758080" y="229680"/>
            <a:ext cx="173520" cy="173520"/>
            <a:chOff x="8758080" y="229680"/>
            <a:chExt cx="173520" cy="173520"/>
          </a:xfrm>
        </p:grpSpPr>
        <p:sp>
          <p:nvSpPr>
            <p:cNvPr id="846" name="CustomShape 30"/>
            <p:cNvSpPr/>
            <p:nvPr/>
          </p:nvSpPr>
          <p:spPr>
            <a:xfrm>
              <a:off x="8762400" y="234720"/>
              <a:ext cx="164520" cy="16416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31"/>
            <p:cNvSpPr/>
            <p:nvPr/>
          </p:nvSpPr>
          <p:spPr>
            <a:xfrm>
              <a:off x="8758080" y="229680"/>
              <a:ext cx="173520" cy="17352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32"/>
            <p:cNvSpPr/>
            <p:nvPr/>
          </p:nvSpPr>
          <p:spPr>
            <a:xfrm>
              <a:off x="8799120" y="271080"/>
              <a:ext cx="91080" cy="9180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33"/>
            <p:cNvSpPr/>
            <p:nvPr/>
          </p:nvSpPr>
          <p:spPr>
            <a:xfrm>
              <a:off x="8794080" y="266400"/>
              <a:ext cx="101160" cy="10044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0" name="Group 34"/>
          <p:cNvGrpSpPr/>
          <p:nvPr/>
        </p:nvGrpSpPr>
        <p:grpSpPr>
          <a:xfrm>
            <a:off x="8489880" y="171000"/>
            <a:ext cx="173880" cy="25560"/>
            <a:chOff x="8489880" y="171000"/>
            <a:chExt cx="173880" cy="25560"/>
          </a:xfrm>
        </p:grpSpPr>
        <p:sp>
          <p:nvSpPr>
            <p:cNvPr id="851" name="CustomShape 35"/>
            <p:cNvSpPr/>
            <p:nvPr/>
          </p:nvSpPr>
          <p:spPr>
            <a:xfrm>
              <a:off x="8489880" y="1710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36"/>
            <p:cNvSpPr/>
            <p:nvPr/>
          </p:nvSpPr>
          <p:spPr>
            <a:xfrm>
              <a:off x="8564040" y="1710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37"/>
            <p:cNvSpPr/>
            <p:nvPr/>
          </p:nvSpPr>
          <p:spPr>
            <a:xfrm>
              <a:off x="8638200" y="1710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4" name="Group 38"/>
          <p:cNvGrpSpPr/>
          <p:nvPr/>
        </p:nvGrpSpPr>
        <p:grpSpPr>
          <a:xfrm>
            <a:off x="7916400" y="1124640"/>
            <a:ext cx="173520" cy="25560"/>
            <a:chOff x="7916400" y="1124640"/>
            <a:chExt cx="173520" cy="25560"/>
          </a:xfrm>
        </p:grpSpPr>
        <p:sp>
          <p:nvSpPr>
            <p:cNvPr id="855" name="CustomShape 39"/>
            <p:cNvSpPr/>
            <p:nvPr/>
          </p:nvSpPr>
          <p:spPr>
            <a:xfrm>
              <a:off x="7916400" y="11246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40"/>
            <p:cNvSpPr/>
            <p:nvPr/>
          </p:nvSpPr>
          <p:spPr>
            <a:xfrm>
              <a:off x="7990200" y="11246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41"/>
            <p:cNvSpPr/>
            <p:nvPr/>
          </p:nvSpPr>
          <p:spPr>
            <a:xfrm>
              <a:off x="8064360" y="11246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8" name="PlaceHolder 4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9" name="PlaceHolder 4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"/>
          <p:cNvSpPr/>
          <p:nvPr/>
        </p:nvSpPr>
        <p:spPr>
          <a:xfrm>
            <a:off x="590400" y="4340520"/>
            <a:ext cx="1211400" cy="4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"/>
          <p:cNvSpPr/>
          <p:nvPr/>
        </p:nvSpPr>
        <p:spPr>
          <a:xfrm flipH="1" rot="10800000">
            <a:off x="5760" y="4334040"/>
            <a:ext cx="58104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8" name="Group 3"/>
          <p:cNvGrpSpPr/>
          <p:nvPr/>
        </p:nvGrpSpPr>
        <p:grpSpPr>
          <a:xfrm>
            <a:off x="430560" y="4183920"/>
            <a:ext cx="290520" cy="291240"/>
            <a:chOff x="430560" y="4183920"/>
            <a:chExt cx="290520" cy="291240"/>
          </a:xfrm>
        </p:grpSpPr>
        <p:sp>
          <p:nvSpPr>
            <p:cNvPr id="899" name="CustomShape 4"/>
            <p:cNvSpPr/>
            <p:nvPr/>
          </p:nvSpPr>
          <p:spPr>
            <a:xfrm flipH="1">
              <a:off x="434880" y="418860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5"/>
            <p:cNvSpPr/>
            <p:nvPr/>
          </p:nvSpPr>
          <p:spPr>
            <a:xfrm flipH="1">
              <a:off x="430200" y="418392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6"/>
            <p:cNvSpPr/>
            <p:nvPr/>
          </p:nvSpPr>
          <p:spPr>
            <a:xfrm flipH="1">
              <a:off x="496440" y="425052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7"/>
            <p:cNvSpPr/>
            <p:nvPr/>
          </p:nvSpPr>
          <p:spPr>
            <a:xfrm flipH="1">
              <a:off x="491400" y="424620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3" name="Group 8"/>
          <p:cNvGrpSpPr/>
          <p:nvPr/>
        </p:nvGrpSpPr>
        <p:grpSpPr>
          <a:xfrm>
            <a:off x="1644480" y="4616640"/>
            <a:ext cx="291600" cy="291960"/>
            <a:chOff x="1644480" y="4616640"/>
            <a:chExt cx="291600" cy="291960"/>
          </a:xfrm>
        </p:grpSpPr>
        <p:sp>
          <p:nvSpPr>
            <p:cNvPr id="904" name="CustomShape 9"/>
            <p:cNvSpPr/>
            <p:nvPr/>
          </p:nvSpPr>
          <p:spPr>
            <a:xfrm flipH="1">
              <a:off x="1646640" y="4619160"/>
              <a:ext cx="287280" cy="28692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0"/>
            <p:cNvSpPr/>
            <p:nvPr/>
          </p:nvSpPr>
          <p:spPr>
            <a:xfrm flipH="1">
              <a:off x="1644480" y="4616640"/>
              <a:ext cx="291600" cy="29196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1"/>
            <p:cNvSpPr/>
            <p:nvPr/>
          </p:nvSpPr>
          <p:spPr>
            <a:xfrm flipH="1">
              <a:off x="1684080" y="4655520"/>
              <a:ext cx="214200" cy="21384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2"/>
            <p:cNvSpPr/>
            <p:nvPr/>
          </p:nvSpPr>
          <p:spPr>
            <a:xfrm flipH="1">
              <a:off x="1681920" y="4653000"/>
              <a:ext cx="218520" cy="21888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3"/>
            <p:cNvSpPr/>
            <p:nvPr/>
          </p:nvSpPr>
          <p:spPr>
            <a:xfrm flipH="1">
              <a:off x="1723320" y="4695120"/>
              <a:ext cx="134640" cy="13464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14"/>
            <p:cNvSpPr/>
            <p:nvPr/>
          </p:nvSpPr>
          <p:spPr>
            <a:xfrm flipH="1">
              <a:off x="1720800" y="4692960"/>
              <a:ext cx="139680" cy="1393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0" name="CustomShape 15"/>
          <p:cNvSpPr/>
          <p:nvPr/>
        </p:nvSpPr>
        <p:spPr>
          <a:xfrm rot="10800000">
            <a:off x="7198560" y="294840"/>
            <a:ext cx="1155600" cy="54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6"/>
          <p:cNvSpPr/>
          <p:nvPr/>
        </p:nvSpPr>
        <p:spPr>
          <a:xfrm flipH="1">
            <a:off x="8352000" y="-6480"/>
            <a:ext cx="789840" cy="8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2" name="Group 17"/>
          <p:cNvGrpSpPr/>
          <p:nvPr/>
        </p:nvGrpSpPr>
        <p:grpSpPr>
          <a:xfrm>
            <a:off x="8064360" y="527040"/>
            <a:ext cx="580320" cy="581040"/>
            <a:chOff x="8064360" y="527040"/>
            <a:chExt cx="580320" cy="581040"/>
          </a:xfrm>
        </p:grpSpPr>
        <p:sp>
          <p:nvSpPr>
            <p:cNvPr id="913" name="CustomShape 18"/>
            <p:cNvSpPr/>
            <p:nvPr/>
          </p:nvSpPr>
          <p:spPr>
            <a:xfrm>
              <a:off x="8068680" y="53208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9"/>
            <p:cNvSpPr/>
            <p:nvPr/>
          </p:nvSpPr>
          <p:spPr>
            <a:xfrm>
              <a:off x="8064360" y="52704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20"/>
            <p:cNvSpPr/>
            <p:nvPr/>
          </p:nvSpPr>
          <p:spPr>
            <a:xfrm>
              <a:off x="8141040" y="60444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21"/>
            <p:cNvSpPr/>
            <p:nvPr/>
          </p:nvSpPr>
          <p:spPr>
            <a:xfrm>
              <a:off x="8136720" y="59940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22"/>
            <p:cNvSpPr/>
            <p:nvPr/>
          </p:nvSpPr>
          <p:spPr>
            <a:xfrm>
              <a:off x="8219880" y="68292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23"/>
            <p:cNvSpPr/>
            <p:nvPr/>
          </p:nvSpPr>
          <p:spPr>
            <a:xfrm>
              <a:off x="8215200" y="67860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9" name="Group 24"/>
          <p:cNvGrpSpPr/>
          <p:nvPr/>
        </p:nvGrpSpPr>
        <p:grpSpPr>
          <a:xfrm>
            <a:off x="7034040" y="171000"/>
            <a:ext cx="290520" cy="291240"/>
            <a:chOff x="7034040" y="171000"/>
            <a:chExt cx="290520" cy="291240"/>
          </a:xfrm>
        </p:grpSpPr>
        <p:sp>
          <p:nvSpPr>
            <p:cNvPr id="920" name="CustomShape 25"/>
            <p:cNvSpPr/>
            <p:nvPr/>
          </p:nvSpPr>
          <p:spPr>
            <a:xfrm>
              <a:off x="7039080" y="17604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26"/>
            <p:cNvSpPr/>
            <p:nvPr/>
          </p:nvSpPr>
          <p:spPr>
            <a:xfrm>
              <a:off x="7034040" y="17100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27"/>
            <p:cNvSpPr/>
            <p:nvPr/>
          </p:nvSpPr>
          <p:spPr>
            <a:xfrm>
              <a:off x="7100640" y="23760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28"/>
            <p:cNvSpPr/>
            <p:nvPr/>
          </p:nvSpPr>
          <p:spPr>
            <a:xfrm>
              <a:off x="7096320" y="23328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4" name="Group 29"/>
          <p:cNvGrpSpPr/>
          <p:nvPr/>
        </p:nvGrpSpPr>
        <p:grpSpPr>
          <a:xfrm>
            <a:off x="8758080" y="229680"/>
            <a:ext cx="173520" cy="173520"/>
            <a:chOff x="8758080" y="229680"/>
            <a:chExt cx="173520" cy="173520"/>
          </a:xfrm>
        </p:grpSpPr>
        <p:sp>
          <p:nvSpPr>
            <p:cNvPr id="925" name="CustomShape 30"/>
            <p:cNvSpPr/>
            <p:nvPr/>
          </p:nvSpPr>
          <p:spPr>
            <a:xfrm>
              <a:off x="8762400" y="234720"/>
              <a:ext cx="164520" cy="16416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31"/>
            <p:cNvSpPr/>
            <p:nvPr/>
          </p:nvSpPr>
          <p:spPr>
            <a:xfrm>
              <a:off x="8758080" y="229680"/>
              <a:ext cx="173520" cy="17352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32"/>
            <p:cNvSpPr/>
            <p:nvPr/>
          </p:nvSpPr>
          <p:spPr>
            <a:xfrm>
              <a:off x="8799120" y="271080"/>
              <a:ext cx="91080" cy="9180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33"/>
            <p:cNvSpPr/>
            <p:nvPr/>
          </p:nvSpPr>
          <p:spPr>
            <a:xfrm>
              <a:off x="8794080" y="266400"/>
              <a:ext cx="101160" cy="10044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9" name="Group 34"/>
          <p:cNvGrpSpPr/>
          <p:nvPr/>
        </p:nvGrpSpPr>
        <p:grpSpPr>
          <a:xfrm>
            <a:off x="8489880" y="171000"/>
            <a:ext cx="173880" cy="25560"/>
            <a:chOff x="8489880" y="171000"/>
            <a:chExt cx="173880" cy="25560"/>
          </a:xfrm>
        </p:grpSpPr>
        <p:sp>
          <p:nvSpPr>
            <p:cNvPr id="930" name="CustomShape 35"/>
            <p:cNvSpPr/>
            <p:nvPr/>
          </p:nvSpPr>
          <p:spPr>
            <a:xfrm>
              <a:off x="8489880" y="17100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36"/>
            <p:cNvSpPr/>
            <p:nvPr/>
          </p:nvSpPr>
          <p:spPr>
            <a:xfrm>
              <a:off x="8564040" y="17100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37"/>
            <p:cNvSpPr/>
            <p:nvPr/>
          </p:nvSpPr>
          <p:spPr>
            <a:xfrm>
              <a:off x="8638200" y="17100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3" name="Group 38"/>
          <p:cNvGrpSpPr/>
          <p:nvPr/>
        </p:nvGrpSpPr>
        <p:grpSpPr>
          <a:xfrm>
            <a:off x="7916400" y="1124640"/>
            <a:ext cx="173520" cy="25560"/>
            <a:chOff x="7916400" y="1124640"/>
            <a:chExt cx="173520" cy="25560"/>
          </a:xfrm>
        </p:grpSpPr>
        <p:sp>
          <p:nvSpPr>
            <p:cNvPr id="934" name="CustomShape 39"/>
            <p:cNvSpPr/>
            <p:nvPr/>
          </p:nvSpPr>
          <p:spPr>
            <a:xfrm>
              <a:off x="7916400" y="11246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40"/>
            <p:cNvSpPr/>
            <p:nvPr/>
          </p:nvSpPr>
          <p:spPr>
            <a:xfrm>
              <a:off x="7990200" y="11246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41"/>
            <p:cNvSpPr/>
            <p:nvPr/>
          </p:nvSpPr>
          <p:spPr>
            <a:xfrm>
              <a:off x="8064360" y="11246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7" name="PlaceHolder 4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8" name="PlaceHolder 4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CustomShape 1"/>
          <p:cNvSpPr/>
          <p:nvPr/>
        </p:nvSpPr>
        <p:spPr>
          <a:xfrm>
            <a:off x="1645920" y="523080"/>
            <a:ext cx="1671120" cy="1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2"/>
          <p:cNvSpPr/>
          <p:nvPr/>
        </p:nvSpPr>
        <p:spPr>
          <a:xfrm flipH="1" rot="10800000">
            <a:off x="801000" y="531000"/>
            <a:ext cx="828000" cy="7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3"/>
          <p:cNvSpPr/>
          <p:nvPr/>
        </p:nvSpPr>
        <p:spPr>
          <a:xfrm>
            <a:off x="0" y="65160"/>
            <a:ext cx="795240" cy="11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8" name="Group 4"/>
          <p:cNvGrpSpPr/>
          <p:nvPr/>
        </p:nvGrpSpPr>
        <p:grpSpPr>
          <a:xfrm>
            <a:off x="497160" y="959760"/>
            <a:ext cx="580320" cy="581040"/>
            <a:chOff x="497160" y="959760"/>
            <a:chExt cx="580320" cy="581040"/>
          </a:xfrm>
        </p:grpSpPr>
        <p:sp>
          <p:nvSpPr>
            <p:cNvPr id="979" name="CustomShape 5"/>
            <p:cNvSpPr/>
            <p:nvPr/>
          </p:nvSpPr>
          <p:spPr>
            <a:xfrm flipH="1">
              <a:off x="502560" y="96480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6"/>
            <p:cNvSpPr/>
            <p:nvPr/>
          </p:nvSpPr>
          <p:spPr>
            <a:xfrm flipH="1">
              <a:off x="497160" y="95976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7"/>
            <p:cNvSpPr/>
            <p:nvPr/>
          </p:nvSpPr>
          <p:spPr>
            <a:xfrm flipH="1">
              <a:off x="574920" y="103716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8"/>
            <p:cNvSpPr/>
            <p:nvPr/>
          </p:nvSpPr>
          <p:spPr>
            <a:xfrm flipH="1">
              <a:off x="569520" y="103212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9"/>
            <p:cNvSpPr/>
            <p:nvPr/>
          </p:nvSpPr>
          <p:spPr>
            <a:xfrm flipH="1">
              <a:off x="654120" y="111564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0"/>
            <p:cNvSpPr/>
            <p:nvPr/>
          </p:nvSpPr>
          <p:spPr>
            <a:xfrm flipH="1">
              <a:off x="649080" y="111132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5" name="Group 11"/>
          <p:cNvGrpSpPr/>
          <p:nvPr/>
        </p:nvGrpSpPr>
        <p:grpSpPr>
          <a:xfrm>
            <a:off x="1499400" y="388080"/>
            <a:ext cx="290520" cy="291240"/>
            <a:chOff x="1499400" y="388080"/>
            <a:chExt cx="290520" cy="291240"/>
          </a:xfrm>
        </p:grpSpPr>
        <p:sp>
          <p:nvSpPr>
            <p:cNvPr id="986" name="CustomShape 12"/>
            <p:cNvSpPr/>
            <p:nvPr/>
          </p:nvSpPr>
          <p:spPr>
            <a:xfrm flipH="1">
              <a:off x="1503360" y="39312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3"/>
            <p:cNvSpPr/>
            <p:nvPr/>
          </p:nvSpPr>
          <p:spPr>
            <a:xfrm flipH="1">
              <a:off x="1499040" y="38808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4"/>
            <p:cNvSpPr/>
            <p:nvPr/>
          </p:nvSpPr>
          <p:spPr>
            <a:xfrm flipH="1">
              <a:off x="1565280" y="45504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5"/>
            <p:cNvSpPr/>
            <p:nvPr/>
          </p:nvSpPr>
          <p:spPr>
            <a:xfrm flipH="1">
              <a:off x="1560240" y="45036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0" name="CustomShape 16"/>
          <p:cNvSpPr/>
          <p:nvPr/>
        </p:nvSpPr>
        <p:spPr>
          <a:xfrm flipH="1">
            <a:off x="3164040" y="497520"/>
            <a:ext cx="287280" cy="28692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17"/>
          <p:cNvSpPr/>
          <p:nvPr/>
        </p:nvSpPr>
        <p:spPr>
          <a:xfrm flipH="1">
            <a:off x="3161880" y="495000"/>
            <a:ext cx="291600" cy="29196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18"/>
          <p:cNvSpPr/>
          <p:nvPr/>
        </p:nvSpPr>
        <p:spPr>
          <a:xfrm flipH="1">
            <a:off x="3201480" y="534240"/>
            <a:ext cx="214200" cy="21384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19"/>
          <p:cNvSpPr/>
          <p:nvPr/>
        </p:nvSpPr>
        <p:spPr>
          <a:xfrm flipH="1">
            <a:off x="3198960" y="531720"/>
            <a:ext cx="218520" cy="21888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0"/>
          <p:cNvSpPr/>
          <p:nvPr/>
        </p:nvSpPr>
        <p:spPr>
          <a:xfrm flipH="1">
            <a:off x="3240360" y="573840"/>
            <a:ext cx="134640" cy="13464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1"/>
          <p:cNvSpPr/>
          <p:nvPr/>
        </p:nvSpPr>
        <p:spPr>
          <a:xfrm flipH="1">
            <a:off x="3237840" y="571320"/>
            <a:ext cx="139680" cy="13932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6" name="Group 22"/>
          <p:cNvGrpSpPr/>
          <p:nvPr/>
        </p:nvGrpSpPr>
        <p:grpSpPr>
          <a:xfrm>
            <a:off x="3526200" y="361080"/>
            <a:ext cx="173520" cy="25560"/>
            <a:chOff x="3526200" y="361080"/>
            <a:chExt cx="173520" cy="25560"/>
          </a:xfrm>
        </p:grpSpPr>
        <p:sp>
          <p:nvSpPr>
            <p:cNvPr id="997" name="CustomShape 23"/>
            <p:cNvSpPr/>
            <p:nvPr/>
          </p:nvSpPr>
          <p:spPr>
            <a:xfrm flipH="1">
              <a:off x="3673800" y="3610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24"/>
            <p:cNvSpPr/>
            <p:nvPr/>
          </p:nvSpPr>
          <p:spPr>
            <a:xfrm flipH="1">
              <a:off x="3599640" y="3610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25"/>
            <p:cNvSpPr/>
            <p:nvPr/>
          </p:nvSpPr>
          <p:spPr>
            <a:xfrm flipH="1">
              <a:off x="3525840" y="3610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0" name="Group 26"/>
          <p:cNvGrpSpPr/>
          <p:nvPr/>
        </p:nvGrpSpPr>
        <p:grpSpPr>
          <a:xfrm>
            <a:off x="479160" y="242640"/>
            <a:ext cx="173880" cy="25560"/>
            <a:chOff x="479160" y="242640"/>
            <a:chExt cx="173880" cy="25560"/>
          </a:xfrm>
        </p:grpSpPr>
        <p:sp>
          <p:nvSpPr>
            <p:cNvPr id="1001" name="CustomShape 27"/>
            <p:cNvSpPr/>
            <p:nvPr/>
          </p:nvSpPr>
          <p:spPr>
            <a:xfrm flipH="1">
              <a:off x="627120" y="2426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28"/>
            <p:cNvSpPr/>
            <p:nvPr/>
          </p:nvSpPr>
          <p:spPr>
            <a:xfrm flipH="1">
              <a:off x="552960" y="2426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29"/>
            <p:cNvSpPr/>
            <p:nvPr/>
          </p:nvSpPr>
          <p:spPr>
            <a:xfrm flipH="1">
              <a:off x="478800" y="2426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4" name="Group 30"/>
          <p:cNvGrpSpPr/>
          <p:nvPr/>
        </p:nvGrpSpPr>
        <p:grpSpPr>
          <a:xfrm>
            <a:off x="900720" y="1653480"/>
            <a:ext cx="173520" cy="25560"/>
            <a:chOff x="900720" y="1653480"/>
            <a:chExt cx="173520" cy="25560"/>
          </a:xfrm>
        </p:grpSpPr>
        <p:sp>
          <p:nvSpPr>
            <p:cNvPr id="1005" name="CustomShape 31"/>
            <p:cNvSpPr/>
            <p:nvPr/>
          </p:nvSpPr>
          <p:spPr>
            <a:xfrm flipH="1">
              <a:off x="1048320" y="16534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32"/>
            <p:cNvSpPr/>
            <p:nvPr/>
          </p:nvSpPr>
          <p:spPr>
            <a:xfrm flipH="1">
              <a:off x="974160" y="16534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33"/>
            <p:cNvSpPr/>
            <p:nvPr/>
          </p:nvSpPr>
          <p:spPr>
            <a:xfrm flipH="1">
              <a:off x="900360" y="16534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8" name="CustomShape 34"/>
          <p:cNvSpPr/>
          <p:nvPr/>
        </p:nvSpPr>
        <p:spPr>
          <a:xfrm>
            <a:off x="791280" y="4212360"/>
            <a:ext cx="1155600" cy="54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35"/>
          <p:cNvSpPr/>
          <p:nvPr/>
        </p:nvSpPr>
        <p:spPr>
          <a:xfrm flipH="1" rot="10800000">
            <a:off x="-720" y="4222080"/>
            <a:ext cx="789840" cy="8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0" name="Group 36"/>
          <p:cNvGrpSpPr/>
          <p:nvPr/>
        </p:nvGrpSpPr>
        <p:grpSpPr>
          <a:xfrm>
            <a:off x="500760" y="3942360"/>
            <a:ext cx="580320" cy="581040"/>
            <a:chOff x="500760" y="3942360"/>
            <a:chExt cx="580320" cy="581040"/>
          </a:xfrm>
        </p:grpSpPr>
        <p:sp>
          <p:nvSpPr>
            <p:cNvPr id="1011" name="CustomShape 37"/>
            <p:cNvSpPr/>
            <p:nvPr/>
          </p:nvSpPr>
          <p:spPr>
            <a:xfrm rot="10800000">
              <a:off x="505440" y="394740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38"/>
            <p:cNvSpPr/>
            <p:nvPr/>
          </p:nvSpPr>
          <p:spPr>
            <a:xfrm rot="10800000">
              <a:off x="500760" y="394236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39"/>
            <p:cNvSpPr/>
            <p:nvPr/>
          </p:nvSpPr>
          <p:spPr>
            <a:xfrm rot="10800000">
              <a:off x="577800" y="401976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40"/>
            <p:cNvSpPr/>
            <p:nvPr/>
          </p:nvSpPr>
          <p:spPr>
            <a:xfrm rot="10800000">
              <a:off x="573120" y="401472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41"/>
            <p:cNvSpPr/>
            <p:nvPr/>
          </p:nvSpPr>
          <p:spPr>
            <a:xfrm rot="10800000">
              <a:off x="656640" y="409824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42"/>
            <p:cNvSpPr/>
            <p:nvPr/>
          </p:nvSpPr>
          <p:spPr>
            <a:xfrm rot="10800000">
              <a:off x="651960" y="409392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7" name="Group 43"/>
          <p:cNvGrpSpPr/>
          <p:nvPr/>
        </p:nvGrpSpPr>
        <p:grpSpPr>
          <a:xfrm>
            <a:off x="1821240" y="4588200"/>
            <a:ext cx="290520" cy="291240"/>
            <a:chOff x="1821240" y="4588200"/>
            <a:chExt cx="290520" cy="291240"/>
          </a:xfrm>
        </p:grpSpPr>
        <p:sp>
          <p:nvSpPr>
            <p:cNvPr id="1018" name="CustomShape 44"/>
            <p:cNvSpPr/>
            <p:nvPr/>
          </p:nvSpPr>
          <p:spPr>
            <a:xfrm rot="10800000">
              <a:off x="1825560" y="459324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45"/>
            <p:cNvSpPr/>
            <p:nvPr/>
          </p:nvSpPr>
          <p:spPr>
            <a:xfrm rot="10800000">
              <a:off x="1821240" y="458820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46"/>
            <p:cNvSpPr/>
            <p:nvPr/>
          </p:nvSpPr>
          <p:spPr>
            <a:xfrm rot="10800000">
              <a:off x="1887840" y="465552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47"/>
            <p:cNvSpPr/>
            <p:nvPr/>
          </p:nvSpPr>
          <p:spPr>
            <a:xfrm rot="10800000">
              <a:off x="1882800" y="465048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2" name="Group 48"/>
          <p:cNvGrpSpPr/>
          <p:nvPr/>
        </p:nvGrpSpPr>
        <p:grpSpPr>
          <a:xfrm>
            <a:off x="213840" y="4646880"/>
            <a:ext cx="173520" cy="173520"/>
            <a:chOff x="213840" y="4646880"/>
            <a:chExt cx="173520" cy="173520"/>
          </a:xfrm>
        </p:grpSpPr>
        <p:sp>
          <p:nvSpPr>
            <p:cNvPr id="1023" name="CustomShape 49"/>
            <p:cNvSpPr/>
            <p:nvPr/>
          </p:nvSpPr>
          <p:spPr>
            <a:xfrm rot="10800000">
              <a:off x="218520" y="4651200"/>
              <a:ext cx="164520" cy="16416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50"/>
            <p:cNvSpPr/>
            <p:nvPr/>
          </p:nvSpPr>
          <p:spPr>
            <a:xfrm rot="10800000">
              <a:off x="213840" y="4646880"/>
              <a:ext cx="173520" cy="17352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51"/>
            <p:cNvSpPr/>
            <p:nvPr/>
          </p:nvSpPr>
          <p:spPr>
            <a:xfrm rot="10800000">
              <a:off x="255240" y="4687560"/>
              <a:ext cx="91080" cy="9180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52"/>
            <p:cNvSpPr/>
            <p:nvPr/>
          </p:nvSpPr>
          <p:spPr>
            <a:xfrm rot="10800000">
              <a:off x="250200" y="4683240"/>
              <a:ext cx="101160" cy="10044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7" name="Group 53"/>
          <p:cNvGrpSpPr/>
          <p:nvPr/>
        </p:nvGrpSpPr>
        <p:grpSpPr>
          <a:xfrm>
            <a:off x="481680" y="4853880"/>
            <a:ext cx="173880" cy="25560"/>
            <a:chOff x="481680" y="4853880"/>
            <a:chExt cx="173880" cy="25560"/>
          </a:xfrm>
        </p:grpSpPr>
        <p:sp>
          <p:nvSpPr>
            <p:cNvPr id="1028" name="CustomShape 54"/>
            <p:cNvSpPr/>
            <p:nvPr/>
          </p:nvSpPr>
          <p:spPr>
            <a:xfrm rot="10800000">
              <a:off x="630000" y="48538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55"/>
            <p:cNvSpPr/>
            <p:nvPr/>
          </p:nvSpPr>
          <p:spPr>
            <a:xfrm rot="10800000">
              <a:off x="555840" y="48538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56"/>
            <p:cNvSpPr/>
            <p:nvPr/>
          </p:nvSpPr>
          <p:spPr>
            <a:xfrm rot="10800000">
              <a:off x="481680" y="48538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1" name="Group 57"/>
          <p:cNvGrpSpPr/>
          <p:nvPr/>
        </p:nvGrpSpPr>
        <p:grpSpPr>
          <a:xfrm>
            <a:off x="1055520" y="3899880"/>
            <a:ext cx="173520" cy="25560"/>
            <a:chOff x="1055520" y="3899880"/>
            <a:chExt cx="173520" cy="25560"/>
          </a:xfrm>
        </p:grpSpPr>
        <p:sp>
          <p:nvSpPr>
            <p:cNvPr id="1032" name="CustomShape 58"/>
            <p:cNvSpPr/>
            <p:nvPr/>
          </p:nvSpPr>
          <p:spPr>
            <a:xfrm rot="10800000">
              <a:off x="1203480" y="38998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59"/>
            <p:cNvSpPr/>
            <p:nvPr/>
          </p:nvSpPr>
          <p:spPr>
            <a:xfrm rot="10800000">
              <a:off x="1129680" y="38998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60"/>
            <p:cNvSpPr/>
            <p:nvPr/>
          </p:nvSpPr>
          <p:spPr>
            <a:xfrm rot="10800000">
              <a:off x="1055520" y="38998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5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36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CustomShape 1"/>
          <p:cNvSpPr/>
          <p:nvPr/>
        </p:nvSpPr>
        <p:spPr>
          <a:xfrm rot="10800000">
            <a:off x="8110440" y="501480"/>
            <a:ext cx="736200" cy="73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2"/>
          <p:cNvSpPr/>
          <p:nvPr/>
        </p:nvSpPr>
        <p:spPr>
          <a:xfrm>
            <a:off x="582480" y="282240"/>
            <a:ext cx="1211400" cy="4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3"/>
          <p:cNvSpPr/>
          <p:nvPr/>
        </p:nvSpPr>
        <p:spPr>
          <a:xfrm flipH="1" rot="10800000">
            <a:off x="-720" y="275400"/>
            <a:ext cx="58104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6" name="Group 4"/>
          <p:cNvGrpSpPr/>
          <p:nvPr/>
        </p:nvGrpSpPr>
        <p:grpSpPr>
          <a:xfrm>
            <a:off x="422640" y="125280"/>
            <a:ext cx="290520" cy="291240"/>
            <a:chOff x="422640" y="125280"/>
            <a:chExt cx="290520" cy="291240"/>
          </a:xfrm>
        </p:grpSpPr>
        <p:sp>
          <p:nvSpPr>
            <p:cNvPr id="1077" name="CustomShape 5"/>
            <p:cNvSpPr/>
            <p:nvPr/>
          </p:nvSpPr>
          <p:spPr>
            <a:xfrm flipH="1">
              <a:off x="426600" y="13032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6"/>
            <p:cNvSpPr/>
            <p:nvPr/>
          </p:nvSpPr>
          <p:spPr>
            <a:xfrm flipH="1">
              <a:off x="422280" y="12528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7"/>
            <p:cNvSpPr/>
            <p:nvPr/>
          </p:nvSpPr>
          <p:spPr>
            <a:xfrm flipH="1">
              <a:off x="488520" y="19224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8"/>
            <p:cNvSpPr/>
            <p:nvPr/>
          </p:nvSpPr>
          <p:spPr>
            <a:xfrm flipH="1">
              <a:off x="483480" y="18792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1" name="Group 9"/>
          <p:cNvGrpSpPr/>
          <p:nvPr/>
        </p:nvGrpSpPr>
        <p:grpSpPr>
          <a:xfrm>
            <a:off x="1636560" y="558000"/>
            <a:ext cx="291600" cy="291960"/>
            <a:chOff x="1636560" y="558000"/>
            <a:chExt cx="291600" cy="291960"/>
          </a:xfrm>
        </p:grpSpPr>
        <p:sp>
          <p:nvSpPr>
            <p:cNvPr id="1082" name="CustomShape 10"/>
            <p:cNvSpPr/>
            <p:nvPr/>
          </p:nvSpPr>
          <p:spPr>
            <a:xfrm flipH="1">
              <a:off x="1638720" y="560520"/>
              <a:ext cx="287280" cy="28692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11"/>
            <p:cNvSpPr/>
            <p:nvPr/>
          </p:nvSpPr>
          <p:spPr>
            <a:xfrm flipH="1">
              <a:off x="1636560" y="558000"/>
              <a:ext cx="291600" cy="29196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12"/>
            <p:cNvSpPr/>
            <p:nvPr/>
          </p:nvSpPr>
          <p:spPr>
            <a:xfrm flipH="1">
              <a:off x="1676160" y="597240"/>
              <a:ext cx="214200" cy="21384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13"/>
            <p:cNvSpPr/>
            <p:nvPr/>
          </p:nvSpPr>
          <p:spPr>
            <a:xfrm flipH="1">
              <a:off x="1673640" y="594720"/>
              <a:ext cx="218520" cy="21888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14"/>
            <p:cNvSpPr/>
            <p:nvPr/>
          </p:nvSpPr>
          <p:spPr>
            <a:xfrm flipH="1">
              <a:off x="1715040" y="636840"/>
              <a:ext cx="134640" cy="13464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15"/>
            <p:cNvSpPr/>
            <p:nvPr/>
          </p:nvSpPr>
          <p:spPr>
            <a:xfrm flipH="1">
              <a:off x="1712520" y="634680"/>
              <a:ext cx="139680" cy="1393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8" name="Group 16"/>
          <p:cNvGrpSpPr/>
          <p:nvPr/>
        </p:nvGrpSpPr>
        <p:grpSpPr>
          <a:xfrm>
            <a:off x="1591920" y="362520"/>
            <a:ext cx="173520" cy="25560"/>
            <a:chOff x="1591920" y="362520"/>
            <a:chExt cx="173520" cy="25560"/>
          </a:xfrm>
        </p:grpSpPr>
        <p:sp>
          <p:nvSpPr>
            <p:cNvPr id="1089" name="CustomShape 17"/>
            <p:cNvSpPr/>
            <p:nvPr/>
          </p:nvSpPr>
          <p:spPr>
            <a:xfrm>
              <a:off x="1591920" y="36252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18"/>
            <p:cNvSpPr/>
            <p:nvPr/>
          </p:nvSpPr>
          <p:spPr>
            <a:xfrm>
              <a:off x="1665720" y="36252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19"/>
            <p:cNvSpPr/>
            <p:nvPr/>
          </p:nvSpPr>
          <p:spPr>
            <a:xfrm>
              <a:off x="1739880" y="36252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2" name="CustomShape 20"/>
          <p:cNvSpPr/>
          <p:nvPr/>
        </p:nvSpPr>
        <p:spPr>
          <a:xfrm flipH="1">
            <a:off x="8150040" y="6840"/>
            <a:ext cx="1001160" cy="49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3" name="Group 21"/>
          <p:cNvGrpSpPr/>
          <p:nvPr/>
        </p:nvGrpSpPr>
        <p:grpSpPr>
          <a:xfrm>
            <a:off x="7823880" y="202320"/>
            <a:ext cx="580320" cy="581040"/>
            <a:chOff x="7823880" y="202320"/>
            <a:chExt cx="580320" cy="581040"/>
          </a:xfrm>
        </p:grpSpPr>
        <p:sp>
          <p:nvSpPr>
            <p:cNvPr id="1094" name="CustomShape 22"/>
            <p:cNvSpPr/>
            <p:nvPr/>
          </p:nvSpPr>
          <p:spPr>
            <a:xfrm>
              <a:off x="7828200" y="20736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23"/>
            <p:cNvSpPr/>
            <p:nvPr/>
          </p:nvSpPr>
          <p:spPr>
            <a:xfrm>
              <a:off x="7823880" y="20232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24"/>
            <p:cNvSpPr/>
            <p:nvPr/>
          </p:nvSpPr>
          <p:spPr>
            <a:xfrm>
              <a:off x="7900920" y="27972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25"/>
            <p:cNvSpPr/>
            <p:nvPr/>
          </p:nvSpPr>
          <p:spPr>
            <a:xfrm>
              <a:off x="7896240" y="27468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6"/>
            <p:cNvSpPr/>
            <p:nvPr/>
          </p:nvSpPr>
          <p:spPr>
            <a:xfrm>
              <a:off x="7979400" y="35856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7"/>
            <p:cNvSpPr/>
            <p:nvPr/>
          </p:nvSpPr>
          <p:spPr>
            <a:xfrm>
              <a:off x="7975080" y="35388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0" name="Group 28"/>
          <p:cNvGrpSpPr/>
          <p:nvPr/>
        </p:nvGrpSpPr>
        <p:grpSpPr>
          <a:xfrm>
            <a:off x="8697600" y="1117440"/>
            <a:ext cx="290520" cy="291240"/>
            <a:chOff x="8697600" y="1117440"/>
            <a:chExt cx="290520" cy="291240"/>
          </a:xfrm>
        </p:grpSpPr>
        <p:sp>
          <p:nvSpPr>
            <p:cNvPr id="1101" name="CustomShape 29"/>
            <p:cNvSpPr/>
            <p:nvPr/>
          </p:nvSpPr>
          <p:spPr>
            <a:xfrm flipH="1">
              <a:off x="8701560" y="112248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30"/>
            <p:cNvSpPr/>
            <p:nvPr/>
          </p:nvSpPr>
          <p:spPr>
            <a:xfrm flipH="1">
              <a:off x="8697240" y="111744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31"/>
            <p:cNvSpPr/>
            <p:nvPr/>
          </p:nvSpPr>
          <p:spPr>
            <a:xfrm flipH="1">
              <a:off x="8763480" y="118440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32"/>
            <p:cNvSpPr/>
            <p:nvPr/>
          </p:nvSpPr>
          <p:spPr>
            <a:xfrm flipH="1">
              <a:off x="8758440" y="117972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5" name="Group 33"/>
          <p:cNvGrpSpPr/>
          <p:nvPr/>
        </p:nvGrpSpPr>
        <p:grpSpPr>
          <a:xfrm>
            <a:off x="8678520" y="1581840"/>
            <a:ext cx="173520" cy="25560"/>
            <a:chOff x="8678520" y="1581840"/>
            <a:chExt cx="173520" cy="25560"/>
          </a:xfrm>
        </p:grpSpPr>
        <p:sp>
          <p:nvSpPr>
            <p:cNvPr id="1106" name="CustomShape 34"/>
            <p:cNvSpPr/>
            <p:nvPr/>
          </p:nvSpPr>
          <p:spPr>
            <a:xfrm>
              <a:off x="8678520" y="15818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35"/>
            <p:cNvSpPr/>
            <p:nvPr/>
          </p:nvSpPr>
          <p:spPr>
            <a:xfrm>
              <a:off x="8752320" y="15818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36"/>
            <p:cNvSpPr/>
            <p:nvPr/>
          </p:nvSpPr>
          <p:spPr>
            <a:xfrm>
              <a:off x="8826480" y="15818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9" name="CustomShape 37"/>
          <p:cNvSpPr/>
          <p:nvPr/>
        </p:nvSpPr>
        <p:spPr>
          <a:xfrm flipH="1">
            <a:off x="5099400" y="4512960"/>
            <a:ext cx="1131840" cy="30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38"/>
          <p:cNvSpPr/>
          <p:nvPr/>
        </p:nvSpPr>
        <p:spPr>
          <a:xfrm rot="10800000">
            <a:off x="6236280" y="4492440"/>
            <a:ext cx="1340640" cy="31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39"/>
          <p:cNvSpPr/>
          <p:nvPr/>
        </p:nvSpPr>
        <p:spPr>
          <a:xfrm flipH="1">
            <a:off x="7545240" y="4407840"/>
            <a:ext cx="1330560" cy="39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40"/>
          <p:cNvSpPr/>
          <p:nvPr/>
        </p:nvSpPr>
        <p:spPr>
          <a:xfrm flipH="1">
            <a:off x="8870760" y="3993480"/>
            <a:ext cx="27252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3" name="Group 41"/>
          <p:cNvGrpSpPr/>
          <p:nvPr/>
        </p:nvGrpSpPr>
        <p:grpSpPr>
          <a:xfrm>
            <a:off x="7278840" y="4512960"/>
            <a:ext cx="580320" cy="581040"/>
            <a:chOff x="7278840" y="4512960"/>
            <a:chExt cx="580320" cy="581040"/>
          </a:xfrm>
        </p:grpSpPr>
        <p:sp>
          <p:nvSpPr>
            <p:cNvPr id="1114" name="CustomShape 42"/>
            <p:cNvSpPr/>
            <p:nvPr/>
          </p:nvSpPr>
          <p:spPr>
            <a:xfrm>
              <a:off x="7283520" y="451800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43"/>
            <p:cNvSpPr/>
            <p:nvPr/>
          </p:nvSpPr>
          <p:spPr>
            <a:xfrm>
              <a:off x="7278840" y="451296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44"/>
            <p:cNvSpPr/>
            <p:nvPr/>
          </p:nvSpPr>
          <p:spPr>
            <a:xfrm>
              <a:off x="7355880" y="459072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45"/>
            <p:cNvSpPr/>
            <p:nvPr/>
          </p:nvSpPr>
          <p:spPr>
            <a:xfrm>
              <a:off x="7351560" y="458568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46"/>
            <p:cNvSpPr/>
            <p:nvPr/>
          </p:nvSpPr>
          <p:spPr>
            <a:xfrm>
              <a:off x="7434360" y="466920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47"/>
            <p:cNvSpPr/>
            <p:nvPr/>
          </p:nvSpPr>
          <p:spPr>
            <a:xfrm>
              <a:off x="7430040" y="466452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0" name="Group 48"/>
          <p:cNvGrpSpPr/>
          <p:nvPr/>
        </p:nvGrpSpPr>
        <p:grpSpPr>
          <a:xfrm>
            <a:off x="6099480" y="4340520"/>
            <a:ext cx="290520" cy="291240"/>
            <a:chOff x="6099480" y="4340520"/>
            <a:chExt cx="290520" cy="291240"/>
          </a:xfrm>
        </p:grpSpPr>
        <p:sp>
          <p:nvSpPr>
            <p:cNvPr id="1121" name="CustomShape 49"/>
            <p:cNvSpPr/>
            <p:nvPr/>
          </p:nvSpPr>
          <p:spPr>
            <a:xfrm>
              <a:off x="6104520" y="434556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50"/>
            <p:cNvSpPr/>
            <p:nvPr/>
          </p:nvSpPr>
          <p:spPr>
            <a:xfrm>
              <a:off x="6099480" y="434052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51"/>
            <p:cNvSpPr/>
            <p:nvPr/>
          </p:nvSpPr>
          <p:spPr>
            <a:xfrm>
              <a:off x="6166440" y="440748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52"/>
            <p:cNvSpPr/>
            <p:nvPr/>
          </p:nvSpPr>
          <p:spPr>
            <a:xfrm>
              <a:off x="6161760" y="440280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5" name="Group 53"/>
          <p:cNvGrpSpPr/>
          <p:nvPr/>
        </p:nvGrpSpPr>
        <p:grpSpPr>
          <a:xfrm>
            <a:off x="8792640" y="4314960"/>
            <a:ext cx="173520" cy="173520"/>
            <a:chOff x="8792640" y="4314960"/>
            <a:chExt cx="173520" cy="173520"/>
          </a:xfrm>
        </p:grpSpPr>
        <p:sp>
          <p:nvSpPr>
            <p:cNvPr id="1126" name="CustomShape 54"/>
            <p:cNvSpPr/>
            <p:nvPr/>
          </p:nvSpPr>
          <p:spPr>
            <a:xfrm>
              <a:off x="8797320" y="4320000"/>
              <a:ext cx="164520" cy="16416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55"/>
            <p:cNvSpPr/>
            <p:nvPr/>
          </p:nvSpPr>
          <p:spPr>
            <a:xfrm>
              <a:off x="8792640" y="4314960"/>
              <a:ext cx="173520" cy="17352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56"/>
            <p:cNvSpPr/>
            <p:nvPr/>
          </p:nvSpPr>
          <p:spPr>
            <a:xfrm>
              <a:off x="8834040" y="4356360"/>
              <a:ext cx="91080" cy="9180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57"/>
            <p:cNvSpPr/>
            <p:nvPr/>
          </p:nvSpPr>
          <p:spPr>
            <a:xfrm>
              <a:off x="8829000" y="4351680"/>
              <a:ext cx="101160" cy="10044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0" name="Group 58"/>
          <p:cNvGrpSpPr/>
          <p:nvPr/>
        </p:nvGrpSpPr>
        <p:grpSpPr>
          <a:xfrm>
            <a:off x="4972680" y="4657680"/>
            <a:ext cx="291600" cy="291960"/>
            <a:chOff x="4972680" y="4657680"/>
            <a:chExt cx="291600" cy="291960"/>
          </a:xfrm>
        </p:grpSpPr>
        <p:sp>
          <p:nvSpPr>
            <p:cNvPr id="1131" name="CustomShape 59"/>
            <p:cNvSpPr/>
            <p:nvPr/>
          </p:nvSpPr>
          <p:spPr>
            <a:xfrm>
              <a:off x="4975200" y="4660200"/>
              <a:ext cx="287280" cy="28692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60"/>
            <p:cNvSpPr/>
            <p:nvPr/>
          </p:nvSpPr>
          <p:spPr>
            <a:xfrm>
              <a:off x="4972680" y="4657680"/>
              <a:ext cx="291600" cy="29196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61"/>
            <p:cNvSpPr/>
            <p:nvPr/>
          </p:nvSpPr>
          <p:spPr>
            <a:xfrm>
              <a:off x="5011560" y="4696560"/>
              <a:ext cx="214200" cy="21384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62"/>
            <p:cNvSpPr/>
            <p:nvPr/>
          </p:nvSpPr>
          <p:spPr>
            <a:xfrm>
              <a:off x="5009400" y="4694040"/>
              <a:ext cx="218520" cy="21888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63"/>
            <p:cNvSpPr/>
            <p:nvPr/>
          </p:nvSpPr>
          <p:spPr>
            <a:xfrm>
              <a:off x="5051160" y="4736160"/>
              <a:ext cx="134640" cy="13464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64"/>
            <p:cNvSpPr/>
            <p:nvPr/>
          </p:nvSpPr>
          <p:spPr>
            <a:xfrm>
              <a:off x="5049000" y="4734000"/>
              <a:ext cx="139680" cy="1393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7" name="Group 65"/>
          <p:cNvGrpSpPr/>
          <p:nvPr/>
        </p:nvGrpSpPr>
        <p:grpSpPr>
          <a:xfrm>
            <a:off x="8721720" y="4142520"/>
            <a:ext cx="173520" cy="25560"/>
            <a:chOff x="8721720" y="4142520"/>
            <a:chExt cx="173520" cy="25560"/>
          </a:xfrm>
        </p:grpSpPr>
        <p:sp>
          <p:nvSpPr>
            <p:cNvPr id="1138" name="CustomShape 66"/>
            <p:cNvSpPr/>
            <p:nvPr/>
          </p:nvSpPr>
          <p:spPr>
            <a:xfrm>
              <a:off x="8721720" y="414252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67"/>
            <p:cNvSpPr/>
            <p:nvPr/>
          </p:nvSpPr>
          <p:spPr>
            <a:xfrm>
              <a:off x="8795880" y="414252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68"/>
            <p:cNvSpPr/>
            <p:nvPr/>
          </p:nvSpPr>
          <p:spPr>
            <a:xfrm>
              <a:off x="8869680" y="414252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1" name="PlaceHolder 6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42" name="PlaceHolder 7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CustomShape 1"/>
          <p:cNvSpPr/>
          <p:nvPr/>
        </p:nvSpPr>
        <p:spPr>
          <a:xfrm>
            <a:off x="2489400" y="3664080"/>
            <a:ext cx="416016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CREDITS:</a:t>
            </a:r>
            <a:r>
              <a:rPr b="0" lang="en" sz="11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 This presentation template was created by </a:t>
            </a:r>
            <a:r>
              <a:rPr b="0" lang="en" sz="1100" spc="-1" strike="noStrike" u="sng">
                <a:solidFill>
                  <a:srgbClr val="0000ff"/>
                </a:solidFill>
                <a:uFillTx/>
                <a:latin typeface="Barlow Semi Condensed Medium"/>
                <a:ea typeface="Barlow Semi Condensed Medium"/>
                <a:hlinkClick r:id="rId2"/>
              </a:rPr>
              <a:t>Slidesgo</a:t>
            </a:r>
            <a:r>
              <a:rPr b="0" lang="en" sz="11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, including icons by </a:t>
            </a:r>
            <a:r>
              <a:rPr b="0" lang="en" sz="1100" spc="-1" strike="noStrike" u="sng">
                <a:solidFill>
                  <a:srgbClr val="0000ff"/>
                </a:solidFill>
                <a:uFillTx/>
                <a:latin typeface="Barlow Semi Condensed Medium"/>
                <a:ea typeface="Barlow Semi Condensed Medium"/>
                <a:hlinkClick r:id="rId3"/>
              </a:rPr>
              <a:t>Flaticon</a:t>
            </a:r>
            <a:r>
              <a:rPr b="0" lang="en" sz="11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, infographics &amp; images by </a:t>
            </a:r>
            <a:r>
              <a:rPr b="0" lang="en" sz="1100" spc="-1" strike="noStrike" u="sng">
                <a:solidFill>
                  <a:srgbClr val="0000ff"/>
                </a:solidFill>
                <a:uFillTx/>
                <a:latin typeface="Barlow Semi Condensed Medium"/>
                <a:ea typeface="Barlow Semi Condensed Medium"/>
                <a:hlinkClick r:id="rId4"/>
              </a:rPr>
              <a:t>Freepik</a:t>
            </a:r>
            <a:r>
              <a:rPr b="0" lang="en" sz="11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 and illustrations by </a:t>
            </a:r>
            <a:r>
              <a:rPr b="0" lang="en" sz="1100" spc="-1" strike="noStrike" u="sng">
                <a:solidFill>
                  <a:srgbClr val="0000ff"/>
                </a:solidFill>
                <a:uFillTx/>
                <a:latin typeface="Barlow Semi Condensed Medium"/>
                <a:ea typeface="Barlow Semi Condensed Medium"/>
                <a:hlinkClick r:id="rId5"/>
              </a:rPr>
              <a:t>Stories</a:t>
            </a:r>
            <a:endParaRPr b="0" lang="pt-BR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1180" name="CustomShape 2"/>
          <p:cNvSpPr/>
          <p:nvPr/>
        </p:nvSpPr>
        <p:spPr>
          <a:xfrm rot="5400000">
            <a:off x="7270920" y="3324600"/>
            <a:ext cx="1131840" cy="30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3"/>
          <p:cNvSpPr/>
          <p:nvPr/>
        </p:nvSpPr>
        <p:spPr>
          <a:xfrm flipH="1" rot="16200000">
            <a:off x="7180560" y="2082240"/>
            <a:ext cx="1340640" cy="31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4"/>
          <p:cNvSpPr/>
          <p:nvPr/>
        </p:nvSpPr>
        <p:spPr>
          <a:xfrm rot="5400000">
            <a:off x="7233840" y="736200"/>
            <a:ext cx="1330560" cy="39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5"/>
          <p:cNvSpPr/>
          <p:nvPr/>
        </p:nvSpPr>
        <p:spPr>
          <a:xfrm rot="5400000">
            <a:off x="8169840" y="-66600"/>
            <a:ext cx="27252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4" name="Group 6"/>
          <p:cNvGrpSpPr/>
          <p:nvPr/>
        </p:nvGrpSpPr>
        <p:grpSpPr>
          <a:xfrm>
            <a:off x="7408440" y="1283040"/>
            <a:ext cx="581040" cy="580320"/>
            <a:chOff x="7408440" y="1283040"/>
            <a:chExt cx="581040" cy="580320"/>
          </a:xfrm>
        </p:grpSpPr>
        <p:sp>
          <p:nvSpPr>
            <p:cNvPr id="1185" name="CustomShape 7"/>
            <p:cNvSpPr/>
            <p:nvPr/>
          </p:nvSpPr>
          <p:spPr>
            <a:xfrm flipV="1" rot="16200000">
              <a:off x="7413120" y="128808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8"/>
            <p:cNvSpPr/>
            <p:nvPr/>
          </p:nvSpPr>
          <p:spPr>
            <a:xfrm flipV="1" rot="16200000">
              <a:off x="7408800" y="128268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9"/>
            <p:cNvSpPr/>
            <p:nvPr/>
          </p:nvSpPr>
          <p:spPr>
            <a:xfrm flipV="1" rot="16200000">
              <a:off x="7485840" y="136116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10"/>
            <p:cNvSpPr/>
            <p:nvPr/>
          </p:nvSpPr>
          <p:spPr>
            <a:xfrm flipV="1" rot="16200000">
              <a:off x="7481160" y="135504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11"/>
            <p:cNvSpPr/>
            <p:nvPr/>
          </p:nvSpPr>
          <p:spPr>
            <a:xfrm flipV="1" rot="16200000">
              <a:off x="7564320" y="143964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12"/>
            <p:cNvSpPr/>
            <p:nvPr/>
          </p:nvSpPr>
          <p:spPr>
            <a:xfrm flipV="1" rot="16200000">
              <a:off x="7559640" y="143460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1" name="Group 13"/>
          <p:cNvGrpSpPr/>
          <p:nvPr/>
        </p:nvGrpSpPr>
        <p:grpSpPr>
          <a:xfrm>
            <a:off x="7870680" y="2753280"/>
            <a:ext cx="291240" cy="290520"/>
            <a:chOff x="7870680" y="2753280"/>
            <a:chExt cx="291240" cy="290520"/>
          </a:xfrm>
        </p:grpSpPr>
        <p:sp>
          <p:nvSpPr>
            <p:cNvPr id="1192" name="CustomShape 14"/>
            <p:cNvSpPr/>
            <p:nvPr/>
          </p:nvSpPr>
          <p:spPr>
            <a:xfrm flipV="1" rot="16200000">
              <a:off x="7875720" y="275760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15"/>
            <p:cNvSpPr/>
            <p:nvPr/>
          </p:nvSpPr>
          <p:spPr>
            <a:xfrm flipV="1" rot="16200000">
              <a:off x="7871040" y="275256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16"/>
            <p:cNvSpPr/>
            <p:nvPr/>
          </p:nvSpPr>
          <p:spPr>
            <a:xfrm flipV="1" rot="16200000">
              <a:off x="7938360" y="281916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17"/>
            <p:cNvSpPr/>
            <p:nvPr/>
          </p:nvSpPr>
          <p:spPr>
            <a:xfrm flipV="1" rot="16200000">
              <a:off x="7933320" y="281412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6" name="Group 18"/>
          <p:cNvGrpSpPr/>
          <p:nvPr/>
        </p:nvGrpSpPr>
        <p:grpSpPr>
          <a:xfrm>
            <a:off x="8013960" y="176040"/>
            <a:ext cx="173520" cy="173520"/>
            <a:chOff x="8013960" y="176040"/>
            <a:chExt cx="173520" cy="173520"/>
          </a:xfrm>
        </p:grpSpPr>
        <p:sp>
          <p:nvSpPr>
            <p:cNvPr id="1197" name="CustomShape 19"/>
            <p:cNvSpPr/>
            <p:nvPr/>
          </p:nvSpPr>
          <p:spPr>
            <a:xfrm flipV="1" rot="16200000">
              <a:off x="8017920" y="181080"/>
              <a:ext cx="164520" cy="16416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20"/>
            <p:cNvSpPr/>
            <p:nvPr/>
          </p:nvSpPr>
          <p:spPr>
            <a:xfrm flipV="1" rot="16200000">
              <a:off x="8013960" y="176040"/>
              <a:ext cx="173520" cy="17352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21"/>
            <p:cNvSpPr/>
            <p:nvPr/>
          </p:nvSpPr>
          <p:spPr>
            <a:xfrm flipV="1" rot="16200000">
              <a:off x="8054640" y="217440"/>
              <a:ext cx="91080" cy="9180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22"/>
            <p:cNvSpPr/>
            <p:nvPr/>
          </p:nvSpPr>
          <p:spPr>
            <a:xfrm flipV="1" rot="16200000">
              <a:off x="8049960" y="213480"/>
              <a:ext cx="101160" cy="10044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1" name="Group 23"/>
          <p:cNvGrpSpPr/>
          <p:nvPr/>
        </p:nvGrpSpPr>
        <p:grpSpPr>
          <a:xfrm>
            <a:off x="7550640" y="3881520"/>
            <a:ext cx="291960" cy="291600"/>
            <a:chOff x="7550640" y="3881520"/>
            <a:chExt cx="291960" cy="291600"/>
          </a:xfrm>
        </p:grpSpPr>
        <p:sp>
          <p:nvSpPr>
            <p:cNvPr id="1202" name="CustomShape 24"/>
            <p:cNvSpPr/>
            <p:nvPr/>
          </p:nvSpPr>
          <p:spPr>
            <a:xfrm flipH="1" rot="5400000">
              <a:off x="7552440" y="3883680"/>
              <a:ext cx="287280" cy="28692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25"/>
            <p:cNvSpPr/>
            <p:nvPr/>
          </p:nvSpPr>
          <p:spPr>
            <a:xfrm flipH="1" rot="5400000">
              <a:off x="7550280" y="3881160"/>
              <a:ext cx="291600" cy="29196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26"/>
            <p:cNvSpPr/>
            <p:nvPr/>
          </p:nvSpPr>
          <p:spPr>
            <a:xfrm flipH="1" rot="5400000">
              <a:off x="7588080" y="3920400"/>
              <a:ext cx="214200" cy="21384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27"/>
            <p:cNvSpPr/>
            <p:nvPr/>
          </p:nvSpPr>
          <p:spPr>
            <a:xfrm flipH="1" rot="5400000">
              <a:off x="7585920" y="3917880"/>
              <a:ext cx="218520" cy="21888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28"/>
            <p:cNvSpPr/>
            <p:nvPr/>
          </p:nvSpPr>
          <p:spPr>
            <a:xfrm flipH="1" rot="5400000">
              <a:off x="7628040" y="3960360"/>
              <a:ext cx="134640" cy="13464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29"/>
            <p:cNvSpPr/>
            <p:nvPr/>
          </p:nvSpPr>
          <p:spPr>
            <a:xfrm flipH="1" rot="5400000">
              <a:off x="7626240" y="3957480"/>
              <a:ext cx="139680" cy="1393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8" name="Group 30"/>
          <p:cNvGrpSpPr/>
          <p:nvPr/>
        </p:nvGrpSpPr>
        <p:grpSpPr>
          <a:xfrm>
            <a:off x="8334360" y="248040"/>
            <a:ext cx="25560" cy="173520"/>
            <a:chOff x="8334360" y="248040"/>
            <a:chExt cx="25560" cy="173520"/>
          </a:xfrm>
        </p:grpSpPr>
        <p:sp>
          <p:nvSpPr>
            <p:cNvPr id="1209" name="CustomShape 31"/>
            <p:cNvSpPr/>
            <p:nvPr/>
          </p:nvSpPr>
          <p:spPr>
            <a:xfrm flipV="1" rot="16200000">
              <a:off x="8334360" y="3956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32"/>
            <p:cNvSpPr/>
            <p:nvPr/>
          </p:nvSpPr>
          <p:spPr>
            <a:xfrm flipV="1" rot="16200000">
              <a:off x="8334360" y="3218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33"/>
            <p:cNvSpPr/>
            <p:nvPr/>
          </p:nvSpPr>
          <p:spPr>
            <a:xfrm flipV="1" rot="16200000">
              <a:off x="8334360" y="2476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2" name="CustomShape 34"/>
          <p:cNvSpPr/>
          <p:nvPr/>
        </p:nvSpPr>
        <p:spPr>
          <a:xfrm flipH="1" rot="5400000">
            <a:off x="737280" y="2599560"/>
            <a:ext cx="1671120" cy="1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35"/>
          <p:cNvSpPr/>
          <p:nvPr/>
        </p:nvSpPr>
        <p:spPr>
          <a:xfrm rot="16200000">
            <a:off x="847080" y="3555360"/>
            <a:ext cx="828000" cy="7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36"/>
          <p:cNvSpPr/>
          <p:nvPr/>
        </p:nvSpPr>
        <p:spPr>
          <a:xfrm flipH="1" rot="5400000">
            <a:off x="1103400" y="4152600"/>
            <a:ext cx="795240" cy="11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5" name="Group 37"/>
          <p:cNvGrpSpPr/>
          <p:nvPr/>
        </p:nvGrpSpPr>
        <p:grpSpPr>
          <a:xfrm>
            <a:off x="621360" y="4062240"/>
            <a:ext cx="581040" cy="580320"/>
            <a:chOff x="621360" y="4062240"/>
            <a:chExt cx="581040" cy="580320"/>
          </a:xfrm>
        </p:grpSpPr>
        <p:sp>
          <p:nvSpPr>
            <p:cNvPr id="1216" name="CustomShape 38"/>
            <p:cNvSpPr/>
            <p:nvPr/>
          </p:nvSpPr>
          <p:spPr>
            <a:xfrm rot="5400000">
              <a:off x="627120" y="406692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39"/>
            <p:cNvSpPr/>
            <p:nvPr/>
          </p:nvSpPr>
          <p:spPr>
            <a:xfrm rot="5400000">
              <a:off x="621360" y="406188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40"/>
            <p:cNvSpPr/>
            <p:nvPr/>
          </p:nvSpPr>
          <p:spPr>
            <a:xfrm rot="5400000">
              <a:off x="699840" y="413964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41"/>
            <p:cNvSpPr/>
            <p:nvPr/>
          </p:nvSpPr>
          <p:spPr>
            <a:xfrm rot="5400000">
              <a:off x="695160" y="413424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42"/>
            <p:cNvSpPr/>
            <p:nvPr/>
          </p:nvSpPr>
          <p:spPr>
            <a:xfrm rot="5400000">
              <a:off x="778680" y="421776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43"/>
            <p:cNvSpPr/>
            <p:nvPr/>
          </p:nvSpPr>
          <p:spPr>
            <a:xfrm rot="5400000">
              <a:off x="773640" y="421344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2" name="Group 44"/>
          <p:cNvGrpSpPr/>
          <p:nvPr/>
        </p:nvGrpSpPr>
        <p:grpSpPr>
          <a:xfrm>
            <a:off x="1483920" y="3351240"/>
            <a:ext cx="291240" cy="290520"/>
            <a:chOff x="1483920" y="3351240"/>
            <a:chExt cx="291240" cy="290520"/>
          </a:xfrm>
        </p:grpSpPr>
        <p:sp>
          <p:nvSpPr>
            <p:cNvPr id="1223" name="CustomShape 45"/>
            <p:cNvSpPr/>
            <p:nvPr/>
          </p:nvSpPr>
          <p:spPr>
            <a:xfrm rot="5400000">
              <a:off x="1488960" y="335628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46"/>
            <p:cNvSpPr/>
            <p:nvPr/>
          </p:nvSpPr>
          <p:spPr>
            <a:xfrm rot="5400000">
              <a:off x="1484280" y="335088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47"/>
            <p:cNvSpPr/>
            <p:nvPr/>
          </p:nvSpPr>
          <p:spPr>
            <a:xfrm rot="5400000">
              <a:off x="1551240" y="341784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48"/>
            <p:cNvSpPr/>
            <p:nvPr/>
          </p:nvSpPr>
          <p:spPr>
            <a:xfrm rot="5400000">
              <a:off x="1546560" y="341352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7" name="Group 49"/>
          <p:cNvGrpSpPr/>
          <p:nvPr/>
        </p:nvGrpSpPr>
        <p:grpSpPr>
          <a:xfrm>
            <a:off x="1596600" y="4790160"/>
            <a:ext cx="173520" cy="173520"/>
            <a:chOff x="1596600" y="4790160"/>
            <a:chExt cx="173520" cy="173520"/>
          </a:xfrm>
        </p:grpSpPr>
        <p:sp>
          <p:nvSpPr>
            <p:cNvPr id="1228" name="CustomShape 50"/>
            <p:cNvSpPr/>
            <p:nvPr/>
          </p:nvSpPr>
          <p:spPr>
            <a:xfrm rot="5400000">
              <a:off x="1600200" y="4794840"/>
              <a:ext cx="164520" cy="16416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51"/>
            <p:cNvSpPr/>
            <p:nvPr/>
          </p:nvSpPr>
          <p:spPr>
            <a:xfrm rot="5400000">
              <a:off x="1596600" y="4790160"/>
              <a:ext cx="173520" cy="17352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52"/>
            <p:cNvSpPr/>
            <p:nvPr/>
          </p:nvSpPr>
          <p:spPr>
            <a:xfrm rot="5400000">
              <a:off x="1637280" y="4831200"/>
              <a:ext cx="91080" cy="9180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53"/>
            <p:cNvSpPr/>
            <p:nvPr/>
          </p:nvSpPr>
          <p:spPr>
            <a:xfrm rot="5400000">
              <a:off x="1632600" y="4826880"/>
              <a:ext cx="101160" cy="10044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2" name="CustomShape 54"/>
          <p:cNvSpPr/>
          <p:nvPr/>
        </p:nvSpPr>
        <p:spPr>
          <a:xfrm rot="5400000">
            <a:off x="1378440" y="1688760"/>
            <a:ext cx="287280" cy="28692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55"/>
          <p:cNvSpPr/>
          <p:nvPr/>
        </p:nvSpPr>
        <p:spPr>
          <a:xfrm rot="5400000">
            <a:off x="1376280" y="1685880"/>
            <a:ext cx="291600" cy="29196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56"/>
          <p:cNvSpPr/>
          <p:nvPr/>
        </p:nvSpPr>
        <p:spPr>
          <a:xfrm rot="5400000">
            <a:off x="1414800" y="1725120"/>
            <a:ext cx="214200" cy="21384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57"/>
          <p:cNvSpPr/>
          <p:nvPr/>
        </p:nvSpPr>
        <p:spPr>
          <a:xfrm rot="5400000">
            <a:off x="1412640" y="1722600"/>
            <a:ext cx="218520" cy="21888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58"/>
          <p:cNvSpPr/>
          <p:nvPr/>
        </p:nvSpPr>
        <p:spPr>
          <a:xfrm rot="5400000">
            <a:off x="1454760" y="1764720"/>
            <a:ext cx="134640" cy="13464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59"/>
          <p:cNvSpPr/>
          <p:nvPr/>
        </p:nvSpPr>
        <p:spPr>
          <a:xfrm rot="5400000">
            <a:off x="1452240" y="1762560"/>
            <a:ext cx="139680" cy="13932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8" name="Group 60"/>
          <p:cNvGrpSpPr/>
          <p:nvPr/>
        </p:nvGrpSpPr>
        <p:grpSpPr>
          <a:xfrm>
            <a:off x="1776600" y="1441440"/>
            <a:ext cx="25560" cy="173520"/>
            <a:chOff x="1776600" y="1441440"/>
            <a:chExt cx="25560" cy="173520"/>
          </a:xfrm>
        </p:grpSpPr>
        <p:sp>
          <p:nvSpPr>
            <p:cNvPr id="1239" name="CustomShape 61"/>
            <p:cNvSpPr/>
            <p:nvPr/>
          </p:nvSpPr>
          <p:spPr>
            <a:xfrm rot="5400000">
              <a:off x="1776600" y="14414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62"/>
            <p:cNvSpPr/>
            <p:nvPr/>
          </p:nvSpPr>
          <p:spPr>
            <a:xfrm rot="5400000">
              <a:off x="1776600" y="15152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63"/>
            <p:cNvSpPr/>
            <p:nvPr/>
          </p:nvSpPr>
          <p:spPr>
            <a:xfrm rot="5400000">
              <a:off x="1776600" y="1589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2" name="Group 64"/>
          <p:cNvGrpSpPr/>
          <p:nvPr/>
        </p:nvGrpSpPr>
        <p:grpSpPr>
          <a:xfrm>
            <a:off x="1895040" y="4488120"/>
            <a:ext cx="25560" cy="173520"/>
            <a:chOff x="1895040" y="4488120"/>
            <a:chExt cx="25560" cy="173520"/>
          </a:xfrm>
        </p:grpSpPr>
        <p:sp>
          <p:nvSpPr>
            <p:cNvPr id="1243" name="CustomShape 65"/>
            <p:cNvSpPr/>
            <p:nvPr/>
          </p:nvSpPr>
          <p:spPr>
            <a:xfrm rot="5400000">
              <a:off x="1895040" y="448812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66"/>
            <p:cNvSpPr/>
            <p:nvPr/>
          </p:nvSpPr>
          <p:spPr>
            <a:xfrm rot="5400000">
              <a:off x="1895040" y="456192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67"/>
            <p:cNvSpPr/>
            <p:nvPr/>
          </p:nvSpPr>
          <p:spPr>
            <a:xfrm rot="5400000">
              <a:off x="1895040" y="46360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6" name="Group 68"/>
          <p:cNvGrpSpPr/>
          <p:nvPr/>
        </p:nvGrpSpPr>
        <p:grpSpPr>
          <a:xfrm>
            <a:off x="484200" y="4066920"/>
            <a:ext cx="25560" cy="173520"/>
            <a:chOff x="484200" y="4066920"/>
            <a:chExt cx="25560" cy="173520"/>
          </a:xfrm>
        </p:grpSpPr>
        <p:sp>
          <p:nvSpPr>
            <p:cNvPr id="1247" name="CustomShape 69"/>
            <p:cNvSpPr/>
            <p:nvPr/>
          </p:nvSpPr>
          <p:spPr>
            <a:xfrm rot="5400000">
              <a:off x="484200" y="4066920"/>
              <a:ext cx="25560" cy="255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70"/>
            <p:cNvSpPr/>
            <p:nvPr/>
          </p:nvSpPr>
          <p:spPr>
            <a:xfrm rot="5400000">
              <a:off x="484200" y="4140720"/>
              <a:ext cx="25560" cy="255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71"/>
            <p:cNvSpPr/>
            <p:nvPr/>
          </p:nvSpPr>
          <p:spPr>
            <a:xfrm rot="5400000">
              <a:off x="484200" y="4214880"/>
              <a:ext cx="25560" cy="255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0" name="PlaceHolder 7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1" name="PlaceHolder 7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 flipH="1">
            <a:off x="5824800" y="451440"/>
            <a:ext cx="1671120" cy="1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rot="10800000">
            <a:off x="7514280" y="457920"/>
            <a:ext cx="828000" cy="7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 flipH="1">
            <a:off x="8347680" y="-6480"/>
            <a:ext cx="795240" cy="11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" name="Group 4"/>
          <p:cNvGrpSpPr/>
          <p:nvPr/>
        </p:nvGrpSpPr>
        <p:grpSpPr>
          <a:xfrm>
            <a:off x="8064360" y="887760"/>
            <a:ext cx="580320" cy="581040"/>
            <a:chOff x="8064360" y="887760"/>
            <a:chExt cx="580320" cy="581040"/>
          </a:xfrm>
        </p:grpSpPr>
        <p:sp>
          <p:nvSpPr>
            <p:cNvPr id="80" name="CustomShape 5"/>
            <p:cNvSpPr/>
            <p:nvPr/>
          </p:nvSpPr>
          <p:spPr>
            <a:xfrm>
              <a:off x="8068680" y="89280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6"/>
            <p:cNvSpPr/>
            <p:nvPr/>
          </p:nvSpPr>
          <p:spPr>
            <a:xfrm>
              <a:off x="8064360" y="88776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7"/>
            <p:cNvSpPr/>
            <p:nvPr/>
          </p:nvSpPr>
          <p:spPr>
            <a:xfrm>
              <a:off x="8141040" y="96516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"/>
            <p:cNvSpPr/>
            <p:nvPr/>
          </p:nvSpPr>
          <p:spPr>
            <a:xfrm>
              <a:off x="8136720" y="96048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9"/>
            <p:cNvSpPr/>
            <p:nvPr/>
          </p:nvSpPr>
          <p:spPr>
            <a:xfrm>
              <a:off x="8219880" y="104400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0"/>
            <p:cNvSpPr/>
            <p:nvPr/>
          </p:nvSpPr>
          <p:spPr>
            <a:xfrm>
              <a:off x="8215200" y="103932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" name="Group 11"/>
          <p:cNvGrpSpPr/>
          <p:nvPr/>
        </p:nvGrpSpPr>
        <p:grpSpPr>
          <a:xfrm>
            <a:off x="7353000" y="316440"/>
            <a:ext cx="290520" cy="291240"/>
            <a:chOff x="7353000" y="316440"/>
            <a:chExt cx="290520" cy="291240"/>
          </a:xfrm>
        </p:grpSpPr>
        <p:sp>
          <p:nvSpPr>
            <p:cNvPr id="87" name="CustomShape 12"/>
            <p:cNvSpPr/>
            <p:nvPr/>
          </p:nvSpPr>
          <p:spPr>
            <a:xfrm>
              <a:off x="7358040" y="32112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3"/>
            <p:cNvSpPr/>
            <p:nvPr/>
          </p:nvSpPr>
          <p:spPr>
            <a:xfrm>
              <a:off x="7353000" y="31644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4"/>
            <p:cNvSpPr/>
            <p:nvPr/>
          </p:nvSpPr>
          <p:spPr>
            <a:xfrm>
              <a:off x="7419960" y="38304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15"/>
            <p:cNvSpPr/>
            <p:nvPr/>
          </p:nvSpPr>
          <p:spPr>
            <a:xfrm>
              <a:off x="7415640" y="37872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CustomShape 16"/>
          <p:cNvSpPr/>
          <p:nvPr/>
        </p:nvSpPr>
        <p:spPr>
          <a:xfrm>
            <a:off x="5690520" y="425880"/>
            <a:ext cx="287280" cy="28692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7"/>
          <p:cNvSpPr/>
          <p:nvPr/>
        </p:nvSpPr>
        <p:spPr>
          <a:xfrm>
            <a:off x="5688360" y="423360"/>
            <a:ext cx="291600" cy="29196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8"/>
          <p:cNvSpPr/>
          <p:nvPr/>
        </p:nvSpPr>
        <p:spPr>
          <a:xfrm>
            <a:off x="5727240" y="462240"/>
            <a:ext cx="214200" cy="21384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9"/>
          <p:cNvSpPr/>
          <p:nvPr/>
        </p:nvSpPr>
        <p:spPr>
          <a:xfrm>
            <a:off x="5724720" y="459720"/>
            <a:ext cx="218520" cy="21888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0"/>
          <p:cNvSpPr/>
          <p:nvPr/>
        </p:nvSpPr>
        <p:spPr>
          <a:xfrm>
            <a:off x="5766480" y="501840"/>
            <a:ext cx="134640" cy="13464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1"/>
          <p:cNvSpPr/>
          <p:nvPr/>
        </p:nvSpPr>
        <p:spPr>
          <a:xfrm>
            <a:off x="5764320" y="499680"/>
            <a:ext cx="139680" cy="13932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" name="Group 22"/>
          <p:cNvGrpSpPr/>
          <p:nvPr/>
        </p:nvGrpSpPr>
        <p:grpSpPr>
          <a:xfrm>
            <a:off x="5443200" y="289440"/>
            <a:ext cx="173880" cy="25560"/>
            <a:chOff x="5443200" y="289440"/>
            <a:chExt cx="173880" cy="25560"/>
          </a:xfrm>
        </p:grpSpPr>
        <p:sp>
          <p:nvSpPr>
            <p:cNvPr id="98" name="CustomShape 23"/>
            <p:cNvSpPr/>
            <p:nvPr/>
          </p:nvSpPr>
          <p:spPr>
            <a:xfrm>
              <a:off x="5443200" y="2894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24"/>
            <p:cNvSpPr/>
            <p:nvPr/>
          </p:nvSpPr>
          <p:spPr>
            <a:xfrm>
              <a:off x="5517360" y="2894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25"/>
            <p:cNvSpPr/>
            <p:nvPr/>
          </p:nvSpPr>
          <p:spPr>
            <a:xfrm>
              <a:off x="5591520" y="2894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" name="Group 26"/>
          <p:cNvGrpSpPr/>
          <p:nvPr/>
        </p:nvGrpSpPr>
        <p:grpSpPr>
          <a:xfrm>
            <a:off x="8489880" y="171000"/>
            <a:ext cx="173880" cy="25560"/>
            <a:chOff x="8489880" y="171000"/>
            <a:chExt cx="173880" cy="25560"/>
          </a:xfrm>
        </p:grpSpPr>
        <p:sp>
          <p:nvSpPr>
            <p:cNvPr id="102" name="CustomShape 27"/>
            <p:cNvSpPr/>
            <p:nvPr/>
          </p:nvSpPr>
          <p:spPr>
            <a:xfrm>
              <a:off x="8489880" y="1710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28"/>
            <p:cNvSpPr/>
            <p:nvPr/>
          </p:nvSpPr>
          <p:spPr>
            <a:xfrm>
              <a:off x="8564040" y="1710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29"/>
            <p:cNvSpPr/>
            <p:nvPr/>
          </p:nvSpPr>
          <p:spPr>
            <a:xfrm>
              <a:off x="8638200" y="1710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" name="Group 30"/>
          <p:cNvGrpSpPr/>
          <p:nvPr/>
        </p:nvGrpSpPr>
        <p:grpSpPr>
          <a:xfrm>
            <a:off x="8068680" y="1581840"/>
            <a:ext cx="173520" cy="25560"/>
            <a:chOff x="8068680" y="1581840"/>
            <a:chExt cx="173520" cy="25560"/>
          </a:xfrm>
        </p:grpSpPr>
        <p:sp>
          <p:nvSpPr>
            <p:cNvPr id="106" name="CustomShape 31"/>
            <p:cNvSpPr/>
            <p:nvPr/>
          </p:nvSpPr>
          <p:spPr>
            <a:xfrm>
              <a:off x="8068680" y="15818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2"/>
            <p:cNvSpPr/>
            <p:nvPr/>
          </p:nvSpPr>
          <p:spPr>
            <a:xfrm>
              <a:off x="8142840" y="15818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33"/>
            <p:cNvSpPr/>
            <p:nvPr/>
          </p:nvSpPr>
          <p:spPr>
            <a:xfrm>
              <a:off x="8216640" y="15818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" name="PlaceHolder 3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3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2132640" y="713160"/>
            <a:ext cx="4877280" cy="3715560"/>
            <a:chOff x="2132640" y="713160"/>
            <a:chExt cx="4877280" cy="3715560"/>
          </a:xfrm>
        </p:grpSpPr>
        <p:sp>
          <p:nvSpPr>
            <p:cNvPr id="148" name="CustomShape 2"/>
            <p:cNvSpPr/>
            <p:nvPr/>
          </p:nvSpPr>
          <p:spPr>
            <a:xfrm>
              <a:off x="2132640" y="713520"/>
              <a:ext cx="4877280" cy="3714840"/>
            </a:xfrm>
            <a:custGeom>
              <a:avLst/>
              <a:gdLst/>
              <a:ahLst/>
              <a:rect l="l" t="t" r="r" b="b"/>
              <a:pathLst>
                <a:path w="272401" h="207444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3"/>
            <p:cNvSpPr/>
            <p:nvPr/>
          </p:nvSpPr>
          <p:spPr>
            <a:xfrm>
              <a:off x="2198880" y="713160"/>
              <a:ext cx="4709160" cy="3715560"/>
            </a:xfrm>
            <a:custGeom>
              <a:avLst/>
              <a:gdLst/>
              <a:ahLst/>
              <a:rect l="l" t="t" r="r" b="b"/>
              <a:pathLst>
                <a:path w="263009" h="20748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" name="Group 4"/>
          <p:cNvGrpSpPr/>
          <p:nvPr/>
        </p:nvGrpSpPr>
        <p:grpSpPr>
          <a:xfrm>
            <a:off x="432720" y="0"/>
            <a:ext cx="8277120" cy="5165640"/>
            <a:chOff x="432720" y="0"/>
            <a:chExt cx="8277120" cy="5165640"/>
          </a:xfrm>
        </p:grpSpPr>
        <p:sp>
          <p:nvSpPr>
            <p:cNvPr id="151" name="CustomShape 5"/>
            <p:cNvSpPr/>
            <p:nvPr/>
          </p:nvSpPr>
          <p:spPr>
            <a:xfrm rot="10800000">
              <a:off x="8420040" y="2665800"/>
              <a:ext cx="360" cy="249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2" name="Group 6"/>
            <p:cNvGrpSpPr/>
            <p:nvPr/>
          </p:nvGrpSpPr>
          <p:grpSpPr>
            <a:xfrm>
              <a:off x="8129520" y="4292280"/>
              <a:ext cx="580320" cy="581040"/>
              <a:chOff x="8129520" y="4292280"/>
              <a:chExt cx="580320" cy="581040"/>
            </a:xfrm>
          </p:grpSpPr>
          <p:sp>
            <p:nvSpPr>
              <p:cNvPr id="153" name="CustomShape 7"/>
              <p:cNvSpPr/>
              <p:nvPr/>
            </p:nvSpPr>
            <p:spPr>
              <a:xfrm>
                <a:off x="8133840" y="4297320"/>
                <a:ext cx="571320" cy="570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8"/>
              <p:cNvSpPr/>
              <p:nvPr/>
            </p:nvSpPr>
            <p:spPr>
              <a:xfrm>
                <a:off x="8129520" y="4292280"/>
                <a:ext cx="580320" cy="581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9"/>
              <p:cNvSpPr/>
              <p:nvPr/>
            </p:nvSpPr>
            <p:spPr>
              <a:xfrm>
                <a:off x="8206200" y="4369680"/>
                <a:ext cx="426600" cy="42588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0"/>
              <p:cNvSpPr/>
              <p:nvPr/>
            </p:nvSpPr>
            <p:spPr>
              <a:xfrm>
                <a:off x="8201880" y="4364640"/>
                <a:ext cx="435600" cy="435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1"/>
              <p:cNvSpPr/>
              <p:nvPr/>
            </p:nvSpPr>
            <p:spPr>
              <a:xfrm>
                <a:off x="8284680" y="4448160"/>
                <a:ext cx="268920" cy="2689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12"/>
              <p:cNvSpPr/>
              <p:nvPr/>
            </p:nvSpPr>
            <p:spPr>
              <a:xfrm>
                <a:off x="8280360" y="4443840"/>
                <a:ext cx="278280" cy="27792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9" name="Group 13"/>
            <p:cNvGrpSpPr/>
            <p:nvPr/>
          </p:nvGrpSpPr>
          <p:grpSpPr>
            <a:xfrm>
              <a:off x="8274240" y="3720600"/>
              <a:ext cx="290520" cy="291240"/>
              <a:chOff x="8274240" y="3720600"/>
              <a:chExt cx="290520" cy="291240"/>
            </a:xfrm>
          </p:grpSpPr>
          <p:sp>
            <p:nvSpPr>
              <p:cNvPr id="160" name="CustomShape 14"/>
              <p:cNvSpPr/>
              <p:nvPr/>
            </p:nvSpPr>
            <p:spPr>
              <a:xfrm>
                <a:off x="8279280" y="3725640"/>
                <a:ext cx="281160" cy="2811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15"/>
              <p:cNvSpPr/>
              <p:nvPr/>
            </p:nvSpPr>
            <p:spPr>
              <a:xfrm>
                <a:off x="8274240" y="3720600"/>
                <a:ext cx="290520" cy="29124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16"/>
              <p:cNvSpPr/>
              <p:nvPr/>
            </p:nvSpPr>
            <p:spPr>
              <a:xfrm>
                <a:off x="8341200" y="3787560"/>
                <a:ext cx="156960" cy="15696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17"/>
              <p:cNvSpPr/>
              <p:nvPr/>
            </p:nvSpPr>
            <p:spPr>
              <a:xfrm>
                <a:off x="8336520" y="3782880"/>
                <a:ext cx="166320" cy="16632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4" name="Group 18"/>
            <p:cNvGrpSpPr/>
            <p:nvPr/>
          </p:nvGrpSpPr>
          <p:grpSpPr>
            <a:xfrm>
              <a:off x="8332920" y="3212640"/>
              <a:ext cx="173520" cy="173520"/>
              <a:chOff x="8332920" y="3212640"/>
              <a:chExt cx="173520" cy="173520"/>
            </a:xfrm>
          </p:grpSpPr>
          <p:sp>
            <p:nvSpPr>
              <p:cNvPr id="165" name="CustomShape 19"/>
              <p:cNvSpPr/>
              <p:nvPr/>
            </p:nvSpPr>
            <p:spPr>
              <a:xfrm>
                <a:off x="8337240" y="3217680"/>
                <a:ext cx="164520" cy="16416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0"/>
              <p:cNvSpPr/>
              <p:nvPr/>
            </p:nvSpPr>
            <p:spPr>
              <a:xfrm>
                <a:off x="8332920" y="3212640"/>
                <a:ext cx="173520" cy="17352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1"/>
              <p:cNvSpPr/>
              <p:nvPr/>
            </p:nvSpPr>
            <p:spPr>
              <a:xfrm>
                <a:off x="8373960" y="3253680"/>
                <a:ext cx="91080" cy="9180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22"/>
              <p:cNvSpPr/>
              <p:nvPr/>
            </p:nvSpPr>
            <p:spPr>
              <a:xfrm>
                <a:off x="8368920" y="3249360"/>
                <a:ext cx="101160" cy="10044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9" name="CustomShape 23"/>
            <p:cNvSpPr/>
            <p:nvPr/>
          </p:nvSpPr>
          <p:spPr>
            <a:xfrm>
              <a:off x="723600" y="720"/>
              <a:ext cx="360" cy="249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0" name="Group 24"/>
            <p:cNvGrpSpPr/>
            <p:nvPr/>
          </p:nvGrpSpPr>
          <p:grpSpPr>
            <a:xfrm>
              <a:off x="434160" y="291960"/>
              <a:ext cx="580320" cy="581040"/>
              <a:chOff x="434160" y="291960"/>
              <a:chExt cx="580320" cy="581040"/>
            </a:xfrm>
          </p:grpSpPr>
          <p:sp>
            <p:nvSpPr>
              <p:cNvPr id="171" name="CustomShape 25"/>
              <p:cNvSpPr/>
              <p:nvPr/>
            </p:nvSpPr>
            <p:spPr>
              <a:xfrm rot="10800000">
                <a:off x="438840" y="296640"/>
                <a:ext cx="571320" cy="570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26"/>
              <p:cNvSpPr/>
              <p:nvPr/>
            </p:nvSpPr>
            <p:spPr>
              <a:xfrm rot="10800000">
                <a:off x="434160" y="291600"/>
                <a:ext cx="580320" cy="581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27"/>
              <p:cNvSpPr/>
              <p:nvPr/>
            </p:nvSpPr>
            <p:spPr>
              <a:xfrm rot="10800000">
                <a:off x="511200" y="369360"/>
                <a:ext cx="426600" cy="42588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28"/>
              <p:cNvSpPr/>
              <p:nvPr/>
            </p:nvSpPr>
            <p:spPr>
              <a:xfrm rot="10800000">
                <a:off x="506520" y="364320"/>
                <a:ext cx="435600" cy="435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29"/>
              <p:cNvSpPr/>
              <p:nvPr/>
            </p:nvSpPr>
            <p:spPr>
              <a:xfrm rot="10800000">
                <a:off x="590400" y="447840"/>
                <a:ext cx="268920" cy="2689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0"/>
              <p:cNvSpPr/>
              <p:nvPr/>
            </p:nvSpPr>
            <p:spPr>
              <a:xfrm rot="10800000">
                <a:off x="585360" y="443160"/>
                <a:ext cx="278280" cy="27792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7" name="Group 31"/>
            <p:cNvGrpSpPr/>
            <p:nvPr/>
          </p:nvGrpSpPr>
          <p:grpSpPr>
            <a:xfrm>
              <a:off x="579240" y="1154520"/>
              <a:ext cx="290520" cy="291240"/>
              <a:chOff x="579240" y="1154520"/>
              <a:chExt cx="290520" cy="291240"/>
            </a:xfrm>
          </p:grpSpPr>
          <p:sp>
            <p:nvSpPr>
              <p:cNvPr id="178" name="CustomShape 32"/>
              <p:cNvSpPr/>
              <p:nvPr/>
            </p:nvSpPr>
            <p:spPr>
              <a:xfrm rot="10800000">
                <a:off x="583560" y="1159560"/>
                <a:ext cx="281160" cy="2811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CustomShape 33"/>
              <p:cNvSpPr/>
              <p:nvPr/>
            </p:nvSpPr>
            <p:spPr>
              <a:xfrm rot="10800000">
                <a:off x="579240" y="1154520"/>
                <a:ext cx="290520" cy="29124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34"/>
              <p:cNvSpPr/>
              <p:nvPr/>
            </p:nvSpPr>
            <p:spPr>
              <a:xfrm rot="10800000">
                <a:off x="645840" y="1221840"/>
                <a:ext cx="156960" cy="15696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CustomShape 35"/>
              <p:cNvSpPr/>
              <p:nvPr/>
            </p:nvSpPr>
            <p:spPr>
              <a:xfrm rot="10800000">
                <a:off x="641160" y="1217160"/>
                <a:ext cx="166320" cy="16632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2" name="Group 36"/>
            <p:cNvGrpSpPr/>
            <p:nvPr/>
          </p:nvGrpSpPr>
          <p:grpSpPr>
            <a:xfrm>
              <a:off x="637560" y="1780200"/>
              <a:ext cx="173520" cy="173520"/>
              <a:chOff x="637560" y="1780200"/>
              <a:chExt cx="173520" cy="173520"/>
            </a:xfrm>
          </p:grpSpPr>
          <p:sp>
            <p:nvSpPr>
              <p:cNvPr id="183" name="CustomShape 37"/>
              <p:cNvSpPr/>
              <p:nvPr/>
            </p:nvSpPr>
            <p:spPr>
              <a:xfrm rot="10800000">
                <a:off x="642240" y="1784520"/>
                <a:ext cx="164520" cy="16416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38"/>
              <p:cNvSpPr/>
              <p:nvPr/>
            </p:nvSpPr>
            <p:spPr>
              <a:xfrm rot="10800000">
                <a:off x="637560" y="1780200"/>
                <a:ext cx="173520" cy="17352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39"/>
              <p:cNvSpPr/>
              <p:nvPr/>
            </p:nvSpPr>
            <p:spPr>
              <a:xfrm rot="10800000">
                <a:off x="678960" y="1820880"/>
                <a:ext cx="91080" cy="9180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40"/>
              <p:cNvSpPr/>
              <p:nvPr/>
            </p:nvSpPr>
            <p:spPr>
              <a:xfrm rot="10800000">
                <a:off x="673920" y="1816560"/>
                <a:ext cx="101160" cy="10044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" name="Group 41"/>
            <p:cNvGrpSpPr/>
            <p:nvPr/>
          </p:nvGrpSpPr>
          <p:grpSpPr>
            <a:xfrm>
              <a:off x="432720" y="2003040"/>
              <a:ext cx="173880" cy="25560"/>
              <a:chOff x="432720" y="2003040"/>
              <a:chExt cx="173880" cy="25560"/>
            </a:xfrm>
          </p:grpSpPr>
          <p:sp>
            <p:nvSpPr>
              <p:cNvPr id="188" name="CustomShape 42"/>
              <p:cNvSpPr/>
              <p:nvPr/>
            </p:nvSpPr>
            <p:spPr>
              <a:xfrm>
                <a:off x="432720" y="20030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43"/>
              <p:cNvSpPr/>
              <p:nvPr/>
            </p:nvSpPr>
            <p:spPr>
              <a:xfrm>
                <a:off x="506880" y="20030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CustomShape 44"/>
              <p:cNvSpPr/>
              <p:nvPr/>
            </p:nvSpPr>
            <p:spPr>
              <a:xfrm>
                <a:off x="581040" y="20030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1" name="Group 45"/>
            <p:cNvGrpSpPr/>
            <p:nvPr/>
          </p:nvGrpSpPr>
          <p:grpSpPr>
            <a:xfrm>
              <a:off x="788040" y="208440"/>
              <a:ext cx="173520" cy="25560"/>
              <a:chOff x="788040" y="208440"/>
              <a:chExt cx="173520" cy="25560"/>
            </a:xfrm>
          </p:grpSpPr>
          <p:sp>
            <p:nvSpPr>
              <p:cNvPr id="192" name="CustomShape 46"/>
              <p:cNvSpPr/>
              <p:nvPr/>
            </p:nvSpPr>
            <p:spPr>
              <a:xfrm>
                <a:off x="788040" y="2084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47"/>
              <p:cNvSpPr/>
              <p:nvPr/>
            </p:nvSpPr>
            <p:spPr>
              <a:xfrm>
                <a:off x="862200" y="2084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48"/>
              <p:cNvSpPr/>
              <p:nvPr/>
            </p:nvSpPr>
            <p:spPr>
              <a:xfrm>
                <a:off x="936000" y="2084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5" name="Group 49"/>
            <p:cNvGrpSpPr/>
            <p:nvPr/>
          </p:nvGrpSpPr>
          <p:grpSpPr>
            <a:xfrm>
              <a:off x="8129520" y="4988880"/>
              <a:ext cx="173520" cy="25560"/>
              <a:chOff x="8129520" y="4988880"/>
              <a:chExt cx="173520" cy="25560"/>
            </a:xfrm>
          </p:grpSpPr>
          <p:sp>
            <p:nvSpPr>
              <p:cNvPr id="196" name="CustomShape 50"/>
              <p:cNvSpPr/>
              <p:nvPr/>
            </p:nvSpPr>
            <p:spPr>
              <a:xfrm>
                <a:off x="8129520" y="498888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CustomShape 51"/>
              <p:cNvSpPr/>
              <p:nvPr/>
            </p:nvSpPr>
            <p:spPr>
              <a:xfrm>
                <a:off x="8203320" y="498888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CustomShape 52"/>
              <p:cNvSpPr/>
              <p:nvPr/>
            </p:nvSpPr>
            <p:spPr>
              <a:xfrm>
                <a:off x="8277480" y="498888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9" name="Group 53"/>
            <p:cNvGrpSpPr/>
            <p:nvPr/>
          </p:nvGrpSpPr>
          <p:grpSpPr>
            <a:xfrm>
              <a:off x="8497440" y="3429360"/>
              <a:ext cx="173520" cy="25560"/>
              <a:chOff x="8497440" y="3429360"/>
              <a:chExt cx="173520" cy="25560"/>
            </a:xfrm>
          </p:grpSpPr>
          <p:sp>
            <p:nvSpPr>
              <p:cNvPr id="200" name="CustomShape 54"/>
              <p:cNvSpPr/>
              <p:nvPr/>
            </p:nvSpPr>
            <p:spPr>
              <a:xfrm>
                <a:off x="8497440" y="34293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55"/>
              <p:cNvSpPr/>
              <p:nvPr/>
            </p:nvSpPr>
            <p:spPr>
              <a:xfrm>
                <a:off x="8571600" y="34293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56"/>
              <p:cNvSpPr/>
              <p:nvPr/>
            </p:nvSpPr>
            <p:spPr>
              <a:xfrm>
                <a:off x="8645400" y="34293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3" name="CustomShape 57"/>
            <p:cNvSpPr/>
            <p:nvPr/>
          </p:nvSpPr>
          <p:spPr>
            <a:xfrm>
              <a:off x="8407080" y="0"/>
              <a:ext cx="360" cy="21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8"/>
            <p:cNvSpPr/>
            <p:nvPr/>
          </p:nvSpPr>
          <p:spPr>
            <a:xfrm>
              <a:off x="718200" y="2985480"/>
              <a:ext cx="360" cy="21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59"/>
            <p:cNvSpPr/>
            <p:nvPr/>
          </p:nvSpPr>
          <p:spPr>
            <a:xfrm>
              <a:off x="671760" y="458784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60"/>
            <p:cNvSpPr/>
            <p:nvPr/>
          </p:nvSpPr>
          <p:spPr>
            <a:xfrm>
              <a:off x="671760" y="394020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61"/>
            <p:cNvSpPr/>
            <p:nvPr/>
          </p:nvSpPr>
          <p:spPr>
            <a:xfrm>
              <a:off x="8361000" y="145368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62"/>
            <p:cNvSpPr/>
            <p:nvPr/>
          </p:nvSpPr>
          <p:spPr>
            <a:xfrm>
              <a:off x="8361000" y="23472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PlaceHolder 6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0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1"/>
          <p:cNvGrpSpPr/>
          <p:nvPr/>
        </p:nvGrpSpPr>
        <p:grpSpPr>
          <a:xfrm>
            <a:off x="4484520" y="4433040"/>
            <a:ext cx="173520" cy="25560"/>
            <a:chOff x="4484520" y="4433040"/>
            <a:chExt cx="173520" cy="25560"/>
          </a:xfrm>
        </p:grpSpPr>
        <p:sp>
          <p:nvSpPr>
            <p:cNvPr id="248" name="CustomShape 2"/>
            <p:cNvSpPr/>
            <p:nvPr/>
          </p:nvSpPr>
          <p:spPr>
            <a:xfrm>
              <a:off x="4484520" y="44330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3"/>
            <p:cNvSpPr/>
            <p:nvPr/>
          </p:nvSpPr>
          <p:spPr>
            <a:xfrm>
              <a:off x="4558680" y="44330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4"/>
            <p:cNvSpPr/>
            <p:nvPr/>
          </p:nvSpPr>
          <p:spPr>
            <a:xfrm>
              <a:off x="4632480" y="4433040"/>
              <a:ext cx="25560" cy="255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" name="Group 5"/>
          <p:cNvGrpSpPr/>
          <p:nvPr/>
        </p:nvGrpSpPr>
        <p:grpSpPr>
          <a:xfrm>
            <a:off x="432720" y="0"/>
            <a:ext cx="8277120" cy="5165640"/>
            <a:chOff x="432720" y="0"/>
            <a:chExt cx="8277120" cy="5165640"/>
          </a:xfrm>
        </p:grpSpPr>
        <p:sp>
          <p:nvSpPr>
            <p:cNvPr id="252" name="CustomShape 6"/>
            <p:cNvSpPr/>
            <p:nvPr/>
          </p:nvSpPr>
          <p:spPr>
            <a:xfrm rot="10800000">
              <a:off x="8420040" y="2665800"/>
              <a:ext cx="360" cy="249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3" name="Group 7"/>
            <p:cNvGrpSpPr/>
            <p:nvPr/>
          </p:nvGrpSpPr>
          <p:grpSpPr>
            <a:xfrm>
              <a:off x="8129520" y="4292280"/>
              <a:ext cx="580320" cy="581040"/>
              <a:chOff x="8129520" y="4292280"/>
              <a:chExt cx="580320" cy="581040"/>
            </a:xfrm>
          </p:grpSpPr>
          <p:sp>
            <p:nvSpPr>
              <p:cNvPr id="254" name="CustomShape 8"/>
              <p:cNvSpPr/>
              <p:nvPr/>
            </p:nvSpPr>
            <p:spPr>
              <a:xfrm>
                <a:off x="8133840" y="4297320"/>
                <a:ext cx="571320" cy="570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9"/>
              <p:cNvSpPr/>
              <p:nvPr/>
            </p:nvSpPr>
            <p:spPr>
              <a:xfrm>
                <a:off x="8129520" y="4292280"/>
                <a:ext cx="580320" cy="581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10"/>
              <p:cNvSpPr/>
              <p:nvPr/>
            </p:nvSpPr>
            <p:spPr>
              <a:xfrm>
                <a:off x="8206200" y="4369680"/>
                <a:ext cx="426600" cy="42588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11"/>
              <p:cNvSpPr/>
              <p:nvPr/>
            </p:nvSpPr>
            <p:spPr>
              <a:xfrm>
                <a:off x="8201880" y="4364640"/>
                <a:ext cx="435600" cy="435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12"/>
              <p:cNvSpPr/>
              <p:nvPr/>
            </p:nvSpPr>
            <p:spPr>
              <a:xfrm>
                <a:off x="8284680" y="4448160"/>
                <a:ext cx="268920" cy="2689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13"/>
              <p:cNvSpPr/>
              <p:nvPr/>
            </p:nvSpPr>
            <p:spPr>
              <a:xfrm>
                <a:off x="8280360" y="4443840"/>
                <a:ext cx="278280" cy="27792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0" name="Group 14"/>
            <p:cNvGrpSpPr/>
            <p:nvPr/>
          </p:nvGrpSpPr>
          <p:grpSpPr>
            <a:xfrm>
              <a:off x="8274240" y="3720600"/>
              <a:ext cx="290520" cy="291240"/>
              <a:chOff x="8274240" y="3720600"/>
              <a:chExt cx="290520" cy="291240"/>
            </a:xfrm>
          </p:grpSpPr>
          <p:sp>
            <p:nvSpPr>
              <p:cNvPr id="261" name="CustomShape 15"/>
              <p:cNvSpPr/>
              <p:nvPr/>
            </p:nvSpPr>
            <p:spPr>
              <a:xfrm>
                <a:off x="8279280" y="3725640"/>
                <a:ext cx="281160" cy="2811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16"/>
              <p:cNvSpPr/>
              <p:nvPr/>
            </p:nvSpPr>
            <p:spPr>
              <a:xfrm>
                <a:off x="8274240" y="3720600"/>
                <a:ext cx="290520" cy="29124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17"/>
              <p:cNvSpPr/>
              <p:nvPr/>
            </p:nvSpPr>
            <p:spPr>
              <a:xfrm>
                <a:off x="8341200" y="3787560"/>
                <a:ext cx="156960" cy="15696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18"/>
              <p:cNvSpPr/>
              <p:nvPr/>
            </p:nvSpPr>
            <p:spPr>
              <a:xfrm>
                <a:off x="8336520" y="3782880"/>
                <a:ext cx="166320" cy="16632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5" name="Group 19"/>
            <p:cNvGrpSpPr/>
            <p:nvPr/>
          </p:nvGrpSpPr>
          <p:grpSpPr>
            <a:xfrm>
              <a:off x="8332920" y="3212640"/>
              <a:ext cx="173520" cy="173520"/>
              <a:chOff x="8332920" y="3212640"/>
              <a:chExt cx="173520" cy="173520"/>
            </a:xfrm>
          </p:grpSpPr>
          <p:sp>
            <p:nvSpPr>
              <p:cNvPr id="266" name="CustomShape 20"/>
              <p:cNvSpPr/>
              <p:nvPr/>
            </p:nvSpPr>
            <p:spPr>
              <a:xfrm>
                <a:off x="8337240" y="3217680"/>
                <a:ext cx="164520" cy="16416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21"/>
              <p:cNvSpPr/>
              <p:nvPr/>
            </p:nvSpPr>
            <p:spPr>
              <a:xfrm>
                <a:off x="8332920" y="3212640"/>
                <a:ext cx="173520" cy="17352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22"/>
              <p:cNvSpPr/>
              <p:nvPr/>
            </p:nvSpPr>
            <p:spPr>
              <a:xfrm>
                <a:off x="8373960" y="3253680"/>
                <a:ext cx="91080" cy="9180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23"/>
              <p:cNvSpPr/>
              <p:nvPr/>
            </p:nvSpPr>
            <p:spPr>
              <a:xfrm>
                <a:off x="8368920" y="3249360"/>
                <a:ext cx="101160" cy="10044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0" name="CustomShape 24"/>
            <p:cNvSpPr/>
            <p:nvPr/>
          </p:nvSpPr>
          <p:spPr>
            <a:xfrm>
              <a:off x="723600" y="720"/>
              <a:ext cx="360" cy="249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1" name="Group 25"/>
            <p:cNvGrpSpPr/>
            <p:nvPr/>
          </p:nvGrpSpPr>
          <p:grpSpPr>
            <a:xfrm>
              <a:off x="434160" y="291960"/>
              <a:ext cx="580320" cy="581040"/>
              <a:chOff x="434160" y="291960"/>
              <a:chExt cx="580320" cy="581040"/>
            </a:xfrm>
          </p:grpSpPr>
          <p:sp>
            <p:nvSpPr>
              <p:cNvPr id="272" name="CustomShape 26"/>
              <p:cNvSpPr/>
              <p:nvPr/>
            </p:nvSpPr>
            <p:spPr>
              <a:xfrm rot="10800000">
                <a:off x="438840" y="296640"/>
                <a:ext cx="571320" cy="570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27"/>
              <p:cNvSpPr/>
              <p:nvPr/>
            </p:nvSpPr>
            <p:spPr>
              <a:xfrm rot="10800000">
                <a:off x="434160" y="291600"/>
                <a:ext cx="580320" cy="581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28"/>
              <p:cNvSpPr/>
              <p:nvPr/>
            </p:nvSpPr>
            <p:spPr>
              <a:xfrm rot="10800000">
                <a:off x="511200" y="369360"/>
                <a:ext cx="426600" cy="42588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29"/>
              <p:cNvSpPr/>
              <p:nvPr/>
            </p:nvSpPr>
            <p:spPr>
              <a:xfrm rot="10800000">
                <a:off x="506520" y="364320"/>
                <a:ext cx="435600" cy="435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30"/>
              <p:cNvSpPr/>
              <p:nvPr/>
            </p:nvSpPr>
            <p:spPr>
              <a:xfrm rot="10800000">
                <a:off x="590400" y="447840"/>
                <a:ext cx="268920" cy="2689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31"/>
              <p:cNvSpPr/>
              <p:nvPr/>
            </p:nvSpPr>
            <p:spPr>
              <a:xfrm rot="10800000">
                <a:off x="585360" y="443160"/>
                <a:ext cx="278280" cy="27792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8" name="Group 32"/>
            <p:cNvGrpSpPr/>
            <p:nvPr/>
          </p:nvGrpSpPr>
          <p:grpSpPr>
            <a:xfrm>
              <a:off x="579240" y="1154520"/>
              <a:ext cx="290520" cy="291240"/>
              <a:chOff x="579240" y="1154520"/>
              <a:chExt cx="290520" cy="291240"/>
            </a:xfrm>
          </p:grpSpPr>
          <p:sp>
            <p:nvSpPr>
              <p:cNvPr id="279" name="CustomShape 33"/>
              <p:cNvSpPr/>
              <p:nvPr/>
            </p:nvSpPr>
            <p:spPr>
              <a:xfrm rot="10800000">
                <a:off x="583560" y="1159560"/>
                <a:ext cx="281160" cy="2811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34"/>
              <p:cNvSpPr/>
              <p:nvPr/>
            </p:nvSpPr>
            <p:spPr>
              <a:xfrm rot="10800000">
                <a:off x="579240" y="1154520"/>
                <a:ext cx="290520" cy="29124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35"/>
              <p:cNvSpPr/>
              <p:nvPr/>
            </p:nvSpPr>
            <p:spPr>
              <a:xfrm rot="10800000">
                <a:off x="645840" y="1221840"/>
                <a:ext cx="156960" cy="15696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36"/>
              <p:cNvSpPr/>
              <p:nvPr/>
            </p:nvSpPr>
            <p:spPr>
              <a:xfrm rot="10800000">
                <a:off x="641160" y="1217160"/>
                <a:ext cx="166320" cy="16632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3" name="Group 37"/>
            <p:cNvGrpSpPr/>
            <p:nvPr/>
          </p:nvGrpSpPr>
          <p:grpSpPr>
            <a:xfrm>
              <a:off x="637560" y="1780200"/>
              <a:ext cx="173520" cy="173520"/>
              <a:chOff x="637560" y="1780200"/>
              <a:chExt cx="173520" cy="173520"/>
            </a:xfrm>
          </p:grpSpPr>
          <p:sp>
            <p:nvSpPr>
              <p:cNvPr id="284" name="CustomShape 38"/>
              <p:cNvSpPr/>
              <p:nvPr/>
            </p:nvSpPr>
            <p:spPr>
              <a:xfrm rot="10800000">
                <a:off x="642240" y="1784520"/>
                <a:ext cx="164520" cy="16416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39"/>
              <p:cNvSpPr/>
              <p:nvPr/>
            </p:nvSpPr>
            <p:spPr>
              <a:xfrm rot="10800000">
                <a:off x="637560" y="1780200"/>
                <a:ext cx="173520" cy="17352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40"/>
              <p:cNvSpPr/>
              <p:nvPr/>
            </p:nvSpPr>
            <p:spPr>
              <a:xfrm rot="10800000">
                <a:off x="678960" y="1820880"/>
                <a:ext cx="91080" cy="9180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41"/>
              <p:cNvSpPr/>
              <p:nvPr/>
            </p:nvSpPr>
            <p:spPr>
              <a:xfrm rot="10800000">
                <a:off x="673920" y="1816560"/>
                <a:ext cx="101160" cy="10044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8" name="Group 42"/>
            <p:cNvGrpSpPr/>
            <p:nvPr/>
          </p:nvGrpSpPr>
          <p:grpSpPr>
            <a:xfrm>
              <a:off x="432720" y="2003040"/>
              <a:ext cx="173880" cy="25560"/>
              <a:chOff x="432720" y="2003040"/>
              <a:chExt cx="173880" cy="25560"/>
            </a:xfrm>
          </p:grpSpPr>
          <p:sp>
            <p:nvSpPr>
              <p:cNvPr id="289" name="CustomShape 43"/>
              <p:cNvSpPr/>
              <p:nvPr/>
            </p:nvSpPr>
            <p:spPr>
              <a:xfrm>
                <a:off x="432720" y="20030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44"/>
              <p:cNvSpPr/>
              <p:nvPr/>
            </p:nvSpPr>
            <p:spPr>
              <a:xfrm>
                <a:off x="506880" y="20030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45"/>
              <p:cNvSpPr/>
              <p:nvPr/>
            </p:nvSpPr>
            <p:spPr>
              <a:xfrm>
                <a:off x="581040" y="20030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2" name="Group 46"/>
            <p:cNvGrpSpPr/>
            <p:nvPr/>
          </p:nvGrpSpPr>
          <p:grpSpPr>
            <a:xfrm>
              <a:off x="788040" y="208440"/>
              <a:ext cx="173520" cy="25560"/>
              <a:chOff x="788040" y="208440"/>
              <a:chExt cx="173520" cy="25560"/>
            </a:xfrm>
          </p:grpSpPr>
          <p:sp>
            <p:nvSpPr>
              <p:cNvPr id="293" name="CustomShape 47"/>
              <p:cNvSpPr/>
              <p:nvPr/>
            </p:nvSpPr>
            <p:spPr>
              <a:xfrm>
                <a:off x="788040" y="2084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48"/>
              <p:cNvSpPr/>
              <p:nvPr/>
            </p:nvSpPr>
            <p:spPr>
              <a:xfrm>
                <a:off x="862200" y="2084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49"/>
              <p:cNvSpPr/>
              <p:nvPr/>
            </p:nvSpPr>
            <p:spPr>
              <a:xfrm>
                <a:off x="936000" y="2084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6" name="Group 50"/>
            <p:cNvGrpSpPr/>
            <p:nvPr/>
          </p:nvGrpSpPr>
          <p:grpSpPr>
            <a:xfrm>
              <a:off x="8129520" y="4988880"/>
              <a:ext cx="173520" cy="25560"/>
              <a:chOff x="8129520" y="4988880"/>
              <a:chExt cx="173520" cy="25560"/>
            </a:xfrm>
          </p:grpSpPr>
          <p:sp>
            <p:nvSpPr>
              <p:cNvPr id="297" name="CustomShape 51"/>
              <p:cNvSpPr/>
              <p:nvPr/>
            </p:nvSpPr>
            <p:spPr>
              <a:xfrm>
                <a:off x="8129520" y="498888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52"/>
              <p:cNvSpPr/>
              <p:nvPr/>
            </p:nvSpPr>
            <p:spPr>
              <a:xfrm>
                <a:off x="8203320" y="498888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53"/>
              <p:cNvSpPr/>
              <p:nvPr/>
            </p:nvSpPr>
            <p:spPr>
              <a:xfrm>
                <a:off x="8277480" y="498888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0" name="Group 54"/>
            <p:cNvGrpSpPr/>
            <p:nvPr/>
          </p:nvGrpSpPr>
          <p:grpSpPr>
            <a:xfrm>
              <a:off x="8497440" y="3429360"/>
              <a:ext cx="173520" cy="25560"/>
              <a:chOff x="8497440" y="3429360"/>
              <a:chExt cx="173520" cy="25560"/>
            </a:xfrm>
          </p:grpSpPr>
          <p:sp>
            <p:nvSpPr>
              <p:cNvPr id="301" name="CustomShape 55"/>
              <p:cNvSpPr/>
              <p:nvPr/>
            </p:nvSpPr>
            <p:spPr>
              <a:xfrm>
                <a:off x="8497440" y="34293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56"/>
              <p:cNvSpPr/>
              <p:nvPr/>
            </p:nvSpPr>
            <p:spPr>
              <a:xfrm>
                <a:off x="8571600" y="34293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57"/>
              <p:cNvSpPr/>
              <p:nvPr/>
            </p:nvSpPr>
            <p:spPr>
              <a:xfrm>
                <a:off x="8645400" y="34293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4" name="CustomShape 58"/>
            <p:cNvSpPr/>
            <p:nvPr/>
          </p:nvSpPr>
          <p:spPr>
            <a:xfrm>
              <a:off x="8407080" y="0"/>
              <a:ext cx="360" cy="21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59"/>
            <p:cNvSpPr/>
            <p:nvPr/>
          </p:nvSpPr>
          <p:spPr>
            <a:xfrm>
              <a:off x="718200" y="2985480"/>
              <a:ext cx="360" cy="21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60"/>
            <p:cNvSpPr/>
            <p:nvPr/>
          </p:nvSpPr>
          <p:spPr>
            <a:xfrm>
              <a:off x="671760" y="458784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61"/>
            <p:cNvSpPr/>
            <p:nvPr/>
          </p:nvSpPr>
          <p:spPr>
            <a:xfrm>
              <a:off x="671760" y="394020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62"/>
            <p:cNvSpPr/>
            <p:nvPr/>
          </p:nvSpPr>
          <p:spPr>
            <a:xfrm>
              <a:off x="8361000" y="145368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63"/>
            <p:cNvSpPr/>
            <p:nvPr/>
          </p:nvSpPr>
          <p:spPr>
            <a:xfrm>
              <a:off x="8361000" y="23472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PlaceHolder 6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11" name="PlaceHolder 6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1"/>
          <p:cNvGrpSpPr/>
          <p:nvPr/>
        </p:nvGrpSpPr>
        <p:grpSpPr>
          <a:xfrm>
            <a:off x="432720" y="0"/>
            <a:ext cx="8277120" cy="5165640"/>
            <a:chOff x="432720" y="0"/>
            <a:chExt cx="8277120" cy="5165640"/>
          </a:xfrm>
        </p:grpSpPr>
        <p:sp>
          <p:nvSpPr>
            <p:cNvPr id="349" name="CustomShape 2"/>
            <p:cNvSpPr/>
            <p:nvPr/>
          </p:nvSpPr>
          <p:spPr>
            <a:xfrm rot="10800000">
              <a:off x="8420040" y="2665800"/>
              <a:ext cx="360" cy="249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0" name="Group 3"/>
            <p:cNvGrpSpPr/>
            <p:nvPr/>
          </p:nvGrpSpPr>
          <p:grpSpPr>
            <a:xfrm>
              <a:off x="8129520" y="4292280"/>
              <a:ext cx="580320" cy="581040"/>
              <a:chOff x="8129520" y="4292280"/>
              <a:chExt cx="580320" cy="581040"/>
            </a:xfrm>
          </p:grpSpPr>
          <p:sp>
            <p:nvSpPr>
              <p:cNvPr id="351" name="CustomShape 4"/>
              <p:cNvSpPr/>
              <p:nvPr/>
            </p:nvSpPr>
            <p:spPr>
              <a:xfrm>
                <a:off x="8133840" y="4297320"/>
                <a:ext cx="571320" cy="570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5"/>
              <p:cNvSpPr/>
              <p:nvPr/>
            </p:nvSpPr>
            <p:spPr>
              <a:xfrm>
                <a:off x="8129520" y="4292280"/>
                <a:ext cx="580320" cy="581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6"/>
              <p:cNvSpPr/>
              <p:nvPr/>
            </p:nvSpPr>
            <p:spPr>
              <a:xfrm>
                <a:off x="8206200" y="4369680"/>
                <a:ext cx="426600" cy="42588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7"/>
              <p:cNvSpPr/>
              <p:nvPr/>
            </p:nvSpPr>
            <p:spPr>
              <a:xfrm>
                <a:off x="8201880" y="4364640"/>
                <a:ext cx="435600" cy="435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CustomShape 8"/>
              <p:cNvSpPr/>
              <p:nvPr/>
            </p:nvSpPr>
            <p:spPr>
              <a:xfrm>
                <a:off x="8284680" y="4448160"/>
                <a:ext cx="268920" cy="2689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9"/>
              <p:cNvSpPr/>
              <p:nvPr/>
            </p:nvSpPr>
            <p:spPr>
              <a:xfrm>
                <a:off x="8280360" y="4443840"/>
                <a:ext cx="278280" cy="27792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7" name="Group 10"/>
            <p:cNvGrpSpPr/>
            <p:nvPr/>
          </p:nvGrpSpPr>
          <p:grpSpPr>
            <a:xfrm>
              <a:off x="8274240" y="3720600"/>
              <a:ext cx="290520" cy="291240"/>
              <a:chOff x="8274240" y="3720600"/>
              <a:chExt cx="290520" cy="291240"/>
            </a:xfrm>
          </p:grpSpPr>
          <p:sp>
            <p:nvSpPr>
              <p:cNvPr id="358" name="CustomShape 11"/>
              <p:cNvSpPr/>
              <p:nvPr/>
            </p:nvSpPr>
            <p:spPr>
              <a:xfrm>
                <a:off x="8279280" y="3725640"/>
                <a:ext cx="281160" cy="2811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CustomShape 12"/>
              <p:cNvSpPr/>
              <p:nvPr/>
            </p:nvSpPr>
            <p:spPr>
              <a:xfrm>
                <a:off x="8274240" y="3720600"/>
                <a:ext cx="290520" cy="29124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13"/>
              <p:cNvSpPr/>
              <p:nvPr/>
            </p:nvSpPr>
            <p:spPr>
              <a:xfrm>
                <a:off x="8341200" y="3787560"/>
                <a:ext cx="156960" cy="15696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CustomShape 14"/>
              <p:cNvSpPr/>
              <p:nvPr/>
            </p:nvSpPr>
            <p:spPr>
              <a:xfrm>
                <a:off x="8336520" y="3782880"/>
                <a:ext cx="166320" cy="16632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2" name="Group 15"/>
            <p:cNvGrpSpPr/>
            <p:nvPr/>
          </p:nvGrpSpPr>
          <p:grpSpPr>
            <a:xfrm>
              <a:off x="8332920" y="3212640"/>
              <a:ext cx="173520" cy="173520"/>
              <a:chOff x="8332920" y="3212640"/>
              <a:chExt cx="173520" cy="173520"/>
            </a:xfrm>
          </p:grpSpPr>
          <p:sp>
            <p:nvSpPr>
              <p:cNvPr id="363" name="CustomShape 16"/>
              <p:cNvSpPr/>
              <p:nvPr/>
            </p:nvSpPr>
            <p:spPr>
              <a:xfrm>
                <a:off x="8337240" y="3217680"/>
                <a:ext cx="164520" cy="16416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17"/>
              <p:cNvSpPr/>
              <p:nvPr/>
            </p:nvSpPr>
            <p:spPr>
              <a:xfrm>
                <a:off x="8332920" y="3212640"/>
                <a:ext cx="173520" cy="17352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18"/>
              <p:cNvSpPr/>
              <p:nvPr/>
            </p:nvSpPr>
            <p:spPr>
              <a:xfrm>
                <a:off x="8373960" y="3253680"/>
                <a:ext cx="91080" cy="9180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19"/>
              <p:cNvSpPr/>
              <p:nvPr/>
            </p:nvSpPr>
            <p:spPr>
              <a:xfrm>
                <a:off x="8368920" y="3249360"/>
                <a:ext cx="101160" cy="10044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7" name="CustomShape 20"/>
            <p:cNvSpPr/>
            <p:nvPr/>
          </p:nvSpPr>
          <p:spPr>
            <a:xfrm>
              <a:off x="723600" y="720"/>
              <a:ext cx="360" cy="249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8" name="Group 21"/>
            <p:cNvGrpSpPr/>
            <p:nvPr/>
          </p:nvGrpSpPr>
          <p:grpSpPr>
            <a:xfrm>
              <a:off x="434160" y="291960"/>
              <a:ext cx="580320" cy="581040"/>
              <a:chOff x="434160" y="291960"/>
              <a:chExt cx="580320" cy="581040"/>
            </a:xfrm>
          </p:grpSpPr>
          <p:sp>
            <p:nvSpPr>
              <p:cNvPr id="369" name="CustomShape 22"/>
              <p:cNvSpPr/>
              <p:nvPr/>
            </p:nvSpPr>
            <p:spPr>
              <a:xfrm rot="10800000">
                <a:off x="438840" y="296640"/>
                <a:ext cx="571320" cy="570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23"/>
              <p:cNvSpPr/>
              <p:nvPr/>
            </p:nvSpPr>
            <p:spPr>
              <a:xfrm rot="10800000">
                <a:off x="434160" y="291600"/>
                <a:ext cx="580320" cy="581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24"/>
              <p:cNvSpPr/>
              <p:nvPr/>
            </p:nvSpPr>
            <p:spPr>
              <a:xfrm rot="10800000">
                <a:off x="511200" y="369360"/>
                <a:ext cx="426600" cy="42588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25"/>
              <p:cNvSpPr/>
              <p:nvPr/>
            </p:nvSpPr>
            <p:spPr>
              <a:xfrm rot="10800000">
                <a:off x="506520" y="364320"/>
                <a:ext cx="435600" cy="435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26"/>
              <p:cNvSpPr/>
              <p:nvPr/>
            </p:nvSpPr>
            <p:spPr>
              <a:xfrm rot="10800000">
                <a:off x="590400" y="447840"/>
                <a:ext cx="268920" cy="2689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27"/>
              <p:cNvSpPr/>
              <p:nvPr/>
            </p:nvSpPr>
            <p:spPr>
              <a:xfrm rot="10800000">
                <a:off x="585360" y="443160"/>
                <a:ext cx="278280" cy="27792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5" name="Group 28"/>
            <p:cNvGrpSpPr/>
            <p:nvPr/>
          </p:nvGrpSpPr>
          <p:grpSpPr>
            <a:xfrm>
              <a:off x="579240" y="1154520"/>
              <a:ext cx="290520" cy="291240"/>
              <a:chOff x="579240" y="1154520"/>
              <a:chExt cx="290520" cy="291240"/>
            </a:xfrm>
          </p:grpSpPr>
          <p:sp>
            <p:nvSpPr>
              <p:cNvPr id="376" name="CustomShape 29"/>
              <p:cNvSpPr/>
              <p:nvPr/>
            </p:nvSpPr>
            <p:spPr>
              <a:xfrm rot="10800000">
                <a:off x="583560" y="1159560"/>
                <a:ext cx="281160" cy="2811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30"/>
              <p:cNvSpPr/>
              <p:nvPr/>
            </p:nvSpPr>
            <p:spPr>
              <a:xfrm rot="10800000">
                <a:off x="579240" y="1154520"/>
                <a:ext cx="290520" cy="29124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CustomShape 31"/>
              <p:cNvSpPr/>
              <p:nvPr/>
            </p:nvSpPr>
            <p:spPr>
              <a:xfrm rot="10800000">
                <a:off x="645840" y="1221840"/>
                <a:ext cx="156960" cy="15696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CustomShape 32"/>
              <p:cNvSpPr/>
              <p:nvPr/>
            </p:nvSpPr>
            <p:spPr>
              <a:xfrm rot="10800000">
                <a:off x="641160" y="1217160"/>
                <a:ext cx="166320" cy="16632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0" name="Group 33"/>
            <p:cNvGrpSpPr/>
            <p:nvPr/>
          </p:nvGrpSpPr>
          <p:grpSpPr>
            <a:xfrm>
              <a:off x="637560" y="1780200"/>
              <a:ext cx="173520" cy="173520"/>
              <a:chOff x="637560" y="1780200"/>
              <a:chExt cx="173520" cy="173520"/>
            </a:xfrm>
          </p:grpSpPr>
          <p:sp>
            <p:nvSpPr>
              <p:cNvPr id="381" name="CustomShape 34"/>
              <p:cNvSpPr/>
              <p:nvPr/>
            </p:nvSpPr>
            <p:spPr>
              <a:xfrm rot="10800000">
                <a:off x="642240" y="1784520"/>
                <a:ext cx="164520" cy="16416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CustomShape 35"/>
              <p:cNvSpPr/>
              <p:nvPr/>
            </p:nvSpPr>
            <p:spPr>
              <a:xfrm rot="10800000">
                <a:off x="637560" y="1780200"/>
                <a:ext cx="173520" cy="17352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CustomShape 36"/>
              <p:cNvSpPr/>
              <p:nvPr/>
            </p:nvSpPr>
            <p:spPr>
              <a:xfrm rot="10800000">
                <a:off x="678960" y="1820880"/>
                <a:ext cx="91080" cy="9180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CustomShape 37"/>
              <p:cNvSpPr/>
              <p:nvPr/>
            </p:nvSpPr>
            <p:spPr>
              <a:xfrm rot="10800000">
                <a:off x="673920" y="1816560"/>
                <a:ext cx="101160" cy="10044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5" name="Group 38"/>
            <p:cNvGrpSpPr/>
            <p:nvPr/>
          </p:nvGrpSpPr>
          <p:grpSpPr>
            <a:xfrm>
              <a:off x="432720" y="2003040"/>
              <a:ext cx="173880" cy="25560"/>
              <a:chOff x="432720" y="2003040"/>
              <a:chExt cx="173880" cy="25560"/>
            </a:xfrm>
          </p:grpSpPr>
          <p:sp>
            <p:nvSpPr>
              <p:cNvPr id="386" name="CustomShape 39"/>
              <p:cNvSpPr/>
              <p:nvPr/>
            </p:nvSpPr>
            <p:spPr>
              <a:xfrm>
                <a:off x="432720" y="20030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CustomShape 40"/>
              <p:cNvSpPr/>
              <p:nvPr/>
            </p:nvSpPr>
            <p:spPr>
              <a:xfrm>
                <a:off x="506880" y="20030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CustomShape 41"/>
              <p:cNvSpPr/>
              <p:nvPr/>
            </p:nvSpPr>
            <p:spPr>
              <a:xfrm>
                <a:off x="581040" y="20030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9" name="Group 42"/>
            <p:cNvGrpSpPr/>
            <p:nvPr/>
          </p:nvGrpSpPr>
          <p:grpSpPr>
            <a:xfrm>
              <a:off x="788040" y="208440"/>
              <a:ext cx="173520" cy="25560"/>
              <a:chOff x="788040" y="208440"/>
              <a:chExt cx="173520" cy="25560"/>
            </a:xfrm>
          </p:grpSpPr>
          <p:sp>
            <p:nvSpPr>
              <p:cNvPr id="390" name="CustomShape 43"/>
              <p:cNvSpPr/>
              <p:nvPr/>
            </p:nvSpPr>
            <p:spPr>
              <a:xfrm>
                <a:off x="788040" y="2084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CustomShape 44"/>
              <p:cNvSpPr/>
              <p:nvPr/>
            </p:nvSpPr>
            <p:spPr>
              <a:xfrm>
                <a:off x="862200" y="2084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CustomShape 45"/>
              <p:cNvSpPr/>
              <p:nvPr/>
            </p:nvSpPr>
            <p:spPr>
              <a:xfrm>
                <a:off x="936000" y="20844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3" name="Group 46"/>
            <p:cNvGrpSpPr/>
            <p:nvPr/>
          </p:nvGrpSpPr>
          <p:grpSpPr>
            <a:xfrm>
              <a:off x="8129520" y="4988880"/>
              <a:ext cx="173520" cy="25560"/>
              <a:chOff x="8129520" y="4988880"/>
              <a:chExt cx="173520" cy="25560"/>
            </a:xfrm>
          </p:grpSpPr>
          <p:sp>
            <p:nvSpPr>
              <p:cNvPr id="394" name="CustomShape 47"/>
              <p:cNvSpPr/>
              <p:nvPr/>
            </p:nvSpPr>
            <p:spPr>
              <a:xfrm>
                <a:off x="8129520" y="498888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48"/>
              <p:cNvSpPr/>
              <p:nvPr/>
            </p:nvSpPr>
            <p:spPr>
              <a:xfrm>
                <a:off x="8203320" y="498888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49"/>
              <p:cNvSpPr/>
              <p:nvPr/>
            </p:nvSpPr>
            <p:spPr>
              <a:xfrm>
                <a:off x="8277480" y="498888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7" name="Group 50"/>
            <p:cNvGrpSpPr/>
            <p:nvPr/>
          </p:nvGrpSpPr>
          <p:grpSpPr>
            <a:xfrm>
              <a:off x="8497440" y="3429360"/>
              <a:ext cx="173520" cy="25560"/>
              <a:chOff x="8497440" y="3429360"/>
              <a:chExt cx="173520" cy="25560"/>
            </a:xfrm>
          </p:grpSpPr>
          <p:sp>
            <p:nvSpPr>
              <p:cNvPr id="398" name="CustomShape 51"/>
              <p:cNvSpPr/>
              <p:nvPr/>
            </p:nvSpPr>
            <p:spPr>
              <a:xfrm>
                <a:off x="8497440" y="34293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CustomShape 52"/>
              <p:cNvSpPr/>
              <p:nvPr/>
            </p:nvSpPr>
            <p:spPr>
              <a:xfrm>
                <a:off x="8571600" y="34293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CustomShape 53"/>
              <p:cNvSpPr/>
              <p:nvPr/>
            </p:nvSpPr>
            <p:spPr>
              <a:xfrm>
                <a:off x="8645400" y="34293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1" name="CustomShape 54"/>
            <p:cNvSpPr/>
            <p:nvPr/>
          </p:nvSpPr>
          <p:spPr>
            <a:xfrm>
              <a:off x="8407080" y="0"/>
              <a:ext cx="360" cy="21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55"/>
            <p:cNvSpPr/>
            <p:nvPr/>
          </p:nvSpPr>
          <p:spPr>
            <a:xfrm>
              <a:off x="718200" y="2985480"/>
              <a:ext cx="360" cy="21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56"/>
            <p:cNvSpPr/>
            <p:nvPr/>
          </p:nvSpPr>
          <p:spPr>
            <a:xfrm>
              <a:off x="671760" y="458784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57"/>
            <p:cNvSpPr/>
            <p:nvPr/>
          </p:nvSpPr>
          <p:spPr>
            <a:xfrm>
              <a:off x="671760" y="394020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58"/>
            <p:cNvSpPr/>
            <p:nvPr/>
          </p:nvSpPr>
          <p:spPr>
            <a:xfrm>
              <a:off x="8361000" y="145368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59"/>
            <p:cNvSpPr/>
            <p:nvPr/>
          </p:nvSpPr>
          <p:spPr>
            <a:xfrm>
              <a:off x="8361000" y="234720"/>
              <a:ext cx="91080" cy="9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7" name="PlaceHolder 6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8" name="PlaceHolder 6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1"/>
          <p:cNvGrpSpPr/>
          <p:nvPr/>
        </p:nvGrpSpPr>
        <p:grpSpPr>
          <a:xfrm>
            <a:off x="263160" y="-1080"/>
            <a:ext cx="8548920" cy="3980160"/>
            <a:chOff x="263160" y="-1080"/>
            <a:chExt cx="8548920" cy="3980160"/>
          </a:xfrm>
        </p:grpSpPr>
        <p:sp>
          <p:nvSpPr>
            <p:cNvPr id="446" name="CustomShape 2"/>
            <p:cNvSpPr/>
            <p:nvPr/>
          </p:nvSpPr>
          <p:spPr>
            <a:xfrm>
              <a:off x="515880" y="-1080"/>
              <a:ext cx="360" cy="398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3"/>
            <p:cNvSpPr/>
            <p:nvPr/>
          </p:nvSpPr>
          <p:spPr>
            <a:xfrm>
              <a:off x="8665920" y="-1080"/>
              <a:ext cx="360" cy="1900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8" name="Group 4"/>
            <p:cNvGrpSpPr/>
            <p:nvPr/>
          </p:nvGrpSpPr>
          <p:grpSpPr>
            <a:xfrm>
              <a:off x="344520" y="3302280"/>
              <a:ext cx="343440" cy="343800"/>
              <a:chOff x="344520" y="3302280"/>
              <a:chExt cx="343440" cy="343800"/>
            </a:xfrm>
          </p:grpSpPr>
          <p:sp>
            <p:nvSpPr>
              <p:cNvPr id="449" name="CustomShape 5"/>
              <p:cNvSpPr/>
              <p:nvPr/>
            </p:nvSpPr>
            <p:spPr>
              <a:xfrm rot="10800000">
                <a:off x="349920" y="3308040"/>
                <a:ext cx="332280" cy="33228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CustomShape 6"/>
              <p:cNvSpPr/>
              <p:nvPr/>
            </p:nvSpPr>
            <p:spPr>
              <a:xfrm rot="10800000">
                <a:off x="344520" y="3302280"/>
                <a:ext cx="343440" cy="34380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CustomShape 7"/>
              <p:cNvSpPr/>
              <p:nvPr/>
            </p:nvSpPr>
            <p:spPr>
              <a:xfrm rot="10800000">
                <a:off x="423720" y="3381840"/>
                <a:ext cx="185400" cy="18540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CustomShape 8"/>
              <p:cNvSpPr/>
              <p:nvPr/>
            </p:nvSpPr>
            <p:spPr>
              <a:xfrm rot="10800000">
                <a:off x="417600" y="3376080"/>
                <a:ext cx="196560" cy="19656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3" name="Group 9"/>
            <p:cNvGrpSpPr/>
            <p:nvPr/>
          </p:nvGrpSpPr>
          <p:grpSpPr>
            <a:xfrm>
              <a:off x="8521560" y="714960"/>
              <a:ext cx="290520" cy="291240"/>
              <a:chOff x="8521560" y="714960"/>
              <a:chExt cx="290520" cy="291240"/>
            </a:xfrm>
          </p:grpSpPr>
          <p:sp>
            <p:nvSpPr>
              <p:cNvPr id="454" name="CustomShape 10"/>
              <p:cNvSpPr/>
              <p:nvPr/>
            </p:nvSpPr>
            <p:spPr>
              <a:xfrm rot="10800000">
                <a:off x="8525880" y="719640"/>
                <a:ext cx="281160" cy="2811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CustomShape 11"/>
              <p:cNvSpPr/>
              <p:nvPr/>
            </p:nvSpPr>
            <p:spPr>
              <a:xfrm rot="10800000">
                <a:off x="8521560" y="714600"/>
                <a:ext cx="290520" cy="29124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CustomShape 12"/>
              <p:cNvSpPr/>
              <p:nvPr/>
            </p:nvSpPr>
            <p:spPr>
              <a:xfrm rot="10800000">
                <a:off x="8588160" y="783360"/>
                <a:ext cx="156960" cy="15696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CustomShape 13"/>
              <p:cNvSpPr/>
              <p:nvPr/>
            </p:nvSpPr>
            <p:spPr>
              <a:xfrm rot="10800000">
                <a:off x="8583120" y="778680"/>
                <a:ext cx="166320" cy="16632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8" name="Group 14"/>
            <p:cNvGrpSpPr/>
            <p:nvPr/>
          </p:nvGrpSpPr>
          <p:grpSpPr>
            <a:xfrm>
              <a:off x="263160" y="465480"/>
              <a:ext cx="506160" cy="506520"/>
              <a:chOff x="263160" y="465480"/>
              <a:chExt cx="506160" cy="506520"/>
            </a:xfrm>
          </p:grpSpPr>
          <p:sp>
            <p:nvSpPr>
              <p:cNvPr id="459" name="CustomShape 15"/>
              <p:cNvSpPr/>
              <p:nvPr/>
            </p:nvSpPr>
            <p:spPr>
              <a:xfrm rot="10800000">
                <a:off x="267120" y="469440"/>
                <a:ext cx="498240" cy="49788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CustomShape 16"/>
              <p:cNvSpPr/>
              <p:nvPr/>
            </p:nvSpPr>
            <p:spPr>
              <a:xfrm rot="10800000">
                <a:off x="263160" y="465120"/>
                <a:ext cx="506160" cy="5065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17"/>
              <p:cNvSpPr/>
              <p:nvPr/>
            </p:nvSpPr>
            <p:spPr>
              <a:xfrm rot="10800000">
                <a:off x="330480" y="532440"/>
                <a:ext cx="371880" cy="37152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CustomShape 18"/>
              <p:cNvSpPr/>
              <p:nvPr/>
            </p:nvSpPr>
            <p:spPr>
              <a:xfrm rot="10800000">
                <a:off x="326160" y="528120"/>
                <a:ext cx="379800" cy="3801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19"/>
              <p:cNvSpPr/>
              <p:nvPr/>
            </p:nvSpPr>
            <p:spPr>
              <a:xfrm rot="10800000">
                <a:off x="399240" y="601200"/>
                <a:ext cx="234360" cy="23436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20"/>
              <p:cNvSpPr/>
              <p:nvPr/>
            </p:nvSpPr>
            <p:spPr>
              <a:xfrm rot="10800000">
                <a:off x="394920" y="597240"/>
                <a:ext cx="242640" cy="24228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65" name="PlaceHolder 2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6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1"/>
          <p:cNvGrpSpPr/>
          <p:nvPr/>
        </p:nvGrpSpPr>
        <p:grpSpPr>
          <a:xfrm>
            <a:off x="1349640" y="598320"/>
            <a:ext cx="6452280" cy="3629520"/>
            <a:chOff x="1349640" y="598320"/>
            <a:chExt cx="6452280" cy="3629520"/>
          </a:xfrm>
        </p:grpSpPr>
        <p:sp>
          <p:nvSpPr>
            <p:cNvPr id="504" name="CustomShape 2"/>
            <p:cNvSpPr/>
            <p:nvPr/>
          </p:nvSpPr>
          <p:spPr>
            <a:xfrm>
              <a:off x="1349640" y="598320"/>
              <a:ext cx="6452280" cy="3629520"/>
            </a:xfrm>
            <a:custGeom>
              <a:avLst/>
              <a:gdLst/>
              <a:ahLst/>
              <a:rect l="l" t="t" r="r" b="b"/>
              <a:pathLst>
                <a:path w="277371" h="13262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3"/>
            <p:cNvSpPr/>
            <p:nvPr/>
          </p:nvSpPr>
          <p:spPr>
            <a:xfrm>
              <a:off x="1397520" y="599040"/>
              <a:ext cx="6366960" cy="3628440"/>
            </a:xfrm>
            <a:custGeom>
              <a:avLst/>
              <a:gdLst/>
              <a:ahLst/>
              <a:rect l="l" t="t" r="r" b="b"/>
              <a:pathLst>
                <a:path w="273708" h="13258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6" name="Group 4"/>
          <p:cNvGrpSpPr/>
          <p:nvPr/>
        </p:nvGrpSpPr>
        <p:grpSpPr>
          <a:xfrm>
            <a:off x="-6840" y="-6480"/>
            <a:ext cx="9150120" cy="5100480"/>
            <a:chOff x="-6840" y="-6480"/>
            <a:chExt cx="9150120" cy="5100480"/>
          </a:xfrm>
        </p:grpSpPr>
        <p:sp>
          <p:nvSpPr>
            <p:cNvPr id="507" name="CustomShape 5"/>
            <p:cNvSpPr/>
            <p:nvPr/>
          </p:nvSpPr>
          <p:spPr>
            <a:xfrm>
              <a:off x="2904120" y="4512960"/>
              <a:ext cx="1131840" cy="304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6"/>
            <p:cNvSpPr/>
            <p:nvPr/>
          </p:nvSpPr>
          <p:spPr>
            <a:xfrm flipH="1" rot="10800000">
              <a:off x="1561320" y="4493880"/>
              <a:ext cx="1340640" cy="313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7"/>
            <p:cNvSpPr/>
            <p:nvPr/>
          </p:nvSpPr>
          <p:spPr>
            <a:xfrm>
              <a:off x="259560" y="4407840"/>
              <a:ext cx="1330560" cy="39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8"/>
            <p:cNvSpPr/>
            <p:nvPr/>
          </p:nvSpPr>
          <p:spPr>
            <a:xfrm>
              <a:off x="-6840" y="3993480"/>
              <a:ext cx="272520" cy="405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1" name="Group 9"/>
            <p:cNvGrpSpPr/>
            <p:nvPr/>
          </p:nvGrpSpPr>
          <p:grpSpPr>
            <a:xfrm>
              <a:off x="1276200" y="4512960"/>
              <a:ext cx="580320" cy="581040"/>
              <a:chOff x="1276200" y="4512960"/>
              <a:chExt cx="580320" cy="581040"/>
            </a:xfrm>
          </p:grpSpPr>
          <p:sp>
            <p:nvSpPr>
              <p:cNvPr id="512" name="CustomShape 10"/>
              <p:cNvSpPr/>
              <p:nvPr/>
            </p:nvSpPr>
            <p:spPr>
              <a:xfrm flipH="1">
                <a:off x="1281240" y="4518000"/>
                <a:ext cx="571320" cy="570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CustomShape 11"/>
              <p:cNvSpPr/>
              <p:nvPr/>
            </p:nvSpPr>
            <p:spPr>
              <a:xfrm flipH="1">
                <a:off x="1276200" y="4512960"/>
                <a:ext cx="580320" cy="581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CustomShape 12"/>
              <p:cNvSpPr/>
              <p:nvPr/>
            </p:nvSpPr>
            <p:spPr>
              <a:xfrm flipH="1">
                <a:off x="1353960" y="4590720"/>
                <a:ext cx="426600" cy="42588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CustomShape 13"/>
              <p:cNvSpPr/>
              <p:nvPr/>
            </p:nvSpPr>
            <p:spPr>
              <a:xfrm flipH="1">
                <a:off x="1348560" y="4585680"/>
                <a:ext cx="435600" cy="435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CustomShape 14"/>
              <p:cNvSpPr/>
              <p:nvPr/>
            </p:nvSpPr>
            <p:spPr>
              <a:xfrm flipH="1">
                <a:off x="1432800" y="4669200"/>
                <a:ext cx="268920" cy="2689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CustomShape 15"/>
              <p:cNvSpPr/>
              <p:nvPr/>
            </p:nvSpPr>
            <p:spPr>
              <a:xfrm flipH="1">
                <a:off x="1427760" y="4664520"/>
                <a:ext cx="278280" cy="27792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8" name="Group 16"/>
            <p:cNvGrpSpPr/>
            <p:nvPr/>
          </p:nvGrpSpPr>
          <p:grpSpPr>
            <a:xfrm>
              <a:off x="2746440" y="4340520"/>
              <a:ext cx="290520" cy="291240"/>
              <a:chOff x="2746440" y="4340520"/>
              <a:chExt cx="290520" cy="291240"/>
            </a:xfrm>
          </p:grpSpPr>
          <p:sp>
            <p:nvSpPr>
              <p:cNvPr id="519" name="CustomShape 17"/>
              <p:cNvSpPr/>
              <p:nvPr/>
            </p:nvSpPr>
            <p:spPr>
              <a:xfrm flipH="1">
                <a:off x="2750760" y="4345560"/>
                <a:ext cx="281160" cy="2811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CustomShape 18"/>
              <p:cNvSpPr/>
              <p:nvPr/>
            </p:nvSpPr>
            <p:spPr>
              <a:xfrm flipH="1">
                <a:off x="2746080" y="4340520"/>
                <a:ext cx="290520" cy="29124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CustomShape 19"/>
              <p:cNvSpPr/>
              <p:nvPr/>
            </p:nvSpPr>
            <p:spPr>
              <a:xfrm flipH="1">
                <a:off x="2812320" y="4407480"/>
                <a:ext cx="156960" cy="15696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CustomShape 20"/>
              <p:cNvSpPr/>
              <p:nvPr/>
            </p:nvSpPr>
            <p:spPr>
              <a:xfrm flipH="1">
                <a:off x="2807280" y="4402800"/>
                <a:ext cx="166320" cy="16632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3" name="Group 21"/>
            <p:cNvGrpSpPr/>
            <p:nvPr/>
          </p:nvGrpSpPr>
          <p:grpSpPr>
            <a:xfrm>
              <a:off x="169200" y="4314960"/>
              <a:ext cx="173520" cy="173520"/>
              <a:chOff x="169200" y="4314960"/>
              <a:chExt cx="173520" cy="173520"/>
            </a:xfrm>
          </p:grpSpPr>
          <p:sp>
            <p:nvSpPr>
              <p:cNvPr id="524" name="CustomShape 22"/>
              <p:cNvSpPr/>
              <p:nvPr/>
            </p:nvSpPr>
            <p:spPr>
              <a:xfrm flipH="1">
                <a:off x="174240" y="4320000"/>
                <a:ext cx="164520" cy="16416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CustomShape 23"/>
              <p:cNvSpPr/>
              <p:nvPr/>
            </p:nvSpPr>
            <p:spPr>
              <a:xfrm flipH="1">
                <a:off x="169200" y="4314960"/>
                <a:ext cx="173520" cy="17352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CustomShape 24"/>
              <p:cNvSpPr/>
              <p:nvPr/>
            </p:nvSpPr>
            <p:spPr>
              <a:xfrm flipH="1">
                <a:off x="210960" y="4356360"/>
                <a:ext cx="91080" cy="9180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CustomShape 25"/>
              <p:cNvSpPr/>
              <p:nvPr/>
            </p:nvSpPr>
            <p:spPr>
              <a:xfrm flipH="1">
                <a:off x="205920" y="4351680"/>
                <a:ext cx="101160" cy="10044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8" name="Group 26"/>
            <p:cNvGrpSpPr/>
            <p:nvPr/>
          </p:nvGrpSpPr>
          <p:grpSpPr>
            <a:xfrm>
              <a:off x="3871080" y="4657680"/>
              <a:ext cx="291600" cy="291960"/>
              <a:chOff x="3871080" y="4657680"/>
              <a:chExt cx="291600" cy="291960"/>
            </a:xfrm>
          </p:grpSpPr>
          <p:sp>
            <p:nvSpPr>
              <p:cNvPr id="529" name="CustomShape 27"/>
              <p:cNvSpPr/>
              <p:nvPr/>
            </p:nvSpPr>
            <p:spPr>
              <a:xfrm flipH="1">
                <a:off x="3873240" y="4660200"/>
                <a:ext cx="287280" cy="28692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CustomShape 28"/>
              <p:cNvSpPr/>
              <p:nvPr/>
            </p:nvSpPr>
            <p:spPr>
              <a:xfrm flipH="1">
                <a:off x="3871080" y="4657680"/>
                <a:ext cx="291600" cy="29196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CustomShape 29"/>
              <p:cNvSpPr/>
              <p:nvPr/>
            </p:nvSpPr>
            <p:spPr>
              <a:xfrm flipH="1">
                <a:off x="3910320" y="4696560"/>
                <a:ext cx="214200" cy="21384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CustomShape 30"/>
              <p:cNvSpPr/>
              <p:nvPr/>
            </p:nvSpPr>
            <p:spPr>
              <a:xfrm flipH="1">
                <a:off x="3908160" y="4694040"/>
                <a:ext cx="218520" cy="21888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CustomShape 31"/>
              <p:cNvSpPr/>
              <p:nvPr/>
            </p:nvSpPr>
            <p:spPr>
              <a:xfrm flipH="1">
                <a:off x="3949560" y="4736160"/>
                <a:ext cx="134640" cy="13464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CustomShape 32"/>
              <p:cNvSpPr/>
              <p:nvPr/>
            </p:nvSpPr>
            <p:spPr>
              <a:xfrm flipH="1">
                <a:off x="3947040" y="4734000"/>
                <a:ext cx="139680" cy="13932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5" name="Group 33"/>
            <p:cNvGrpSpPr/>
            <p:nvPr/>
          </p:nvGrpSpPr>
          <p:grpSpPr>
            <a:xfrm>
              <a:off x="241200" y="4142520"/>
              <a:ext cx="173520" cy="25560"/>
              <a:chOff x="241200" y="4142520"/>
              <a:chExt cx="173520" cy="25560"/>
            </a:xfrm>
          </p:grpSpPr>
          <p:sp>
            <p:nvSpPr>
              <p:cNvPr id="536" name="CustomShape 34"/>
              <p:cNvSpPr/>
              <p:nvPr/>
            </p:nvSpPr>
            <p:spPr>
              <a:xfrm flipH="1">
                <a:off x="388800" y="414252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CustomShape 35"/>
              <p:cNvSpPr/>
              <p:nvPr/>
            </p:nvSpPr>
            <p:spPr>
              <a:xfrm flipH="1">
                <a:off x="315000" y="414252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CustomShape 36"/>
              <p:cNvSpPr/>
              <p:nvPr/>
            </p:nvSpPr>
            <p:spPr>
              <a:xfrm flipH="1">
                <a:off x="240840" y="414252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9" name="CustomShape 37"/>
            <p:cNvSpPr/>
            <p:nvPr/>
          </p:nvSpPr>
          <p:spPr>
            <a:xfrm rot="10800000">
              <a:off x="5996520" y="226800"/>
              <a:ext cx="1503000" cy="22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38"/>
            <p:cNvSpPr/>
            <p:nvPr/>
          </p:nvSpPr>
          <p:spPr>
            <a:xfrm rot="10800000">
              <a:off x="7514280" y="457920"/>
              <a:ext cx="828000" cy="741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39"/>
            <p:cNvSpPr/>
            <p:nvPr/>
          </p:nvSpPr>
          <p:spPr>
            <a:xfrm flipH="1">
              <a:off x="8347680" y="-6480"/>
              <a:ext cx="795240" cy="118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2" name="Group 40"/>
            <p:cNvGrpSpPr/>
            <p:nvPr/>
          </p:nvGrpSpPr>
          <p:grpSpPr>
            <a:xfrm>
              <a:off x="8064360" y="1040400"/>
              <a:ext cx="580320" cy="581040"/>
              <a:chOff x="8064360" y="1040400"/>
              <a:chExt cx="580320" cy="581040"/>
            </a:xfrm>
          </p:grpSpPr>
          <p:sp>
            <p:nvSpPr>
              <p:cNvPr id="543" name="CustomShape 41"/>
              <p:cNvSpPr/>
              <p:nvPr/>
            </p:nvSpPr>
            <p:spPr>
              <a:xfrm>
                <a:off x="8068680" y="1045440"/>
                <a:ext cx="571320" cy="570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CustomShape 42"/>
              <p:cNvSpPr/>
              <p:nvPr/>
            </p:nvSpPr>
            <p:spPr>
              <a:xfrm>
                <a:off x="8064360" y="1040400"/>
                <a:ext cx="580320" cy="581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CustomShape 43"/>
              <p:cNvSpPr/>
              <p:nvPr/>
            </p:nvSpPr>
            <p:spPr>
              <a:xfrm>
                <a:off x="8141040" y="1117800"/>
                <a:ext cx="426600" cy="42588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CustomShape 44"/>
              <p:cNvSpPr/>
              <p:nvPr/>
            </p:nvSpPr>
            <p:spPr>
              <a:xfrm>
                <a:off x="8136720" y="1112760"/>
                <a:ext cx="435600" cy="435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CustomShape 45"/>
              <p:cNvSpPr/>
              <p:nvPr/>
            </p:nvSpPr>
            <p:spPr>
              <a:xfrm>
                <a:off x="8219880" y="1196280"/>
                <a:ext cx="268920" cy="2689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CustomShape 46"/>
              <p:cNvSpPr/>
              <p:nvPr/>
            </p:nvSpPr>
            <p:spPr>
              <a:xfrm>
                <a:off x="8215200" y="1191960"/>
                <a:ext cx="278280" cy="27792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9" name="Group 47"/>
            <p:cNvGrpSpPr/>
            <p:nvPr/>
          </p:nvGrpSpPr>
          <p:grpSpPr>
            <a:xfrm>
              <a:off x="7353000" y="316440"/>
              <a:ext cx="290520" cy="291240"/>
              <a:chOff x="7353000" y="316440"/>
              <a:chExt cx="290520" cy="291240"/>
            </a:xfrm>
          </p:grpSpPr>
          <p:sp>
            <p:nvSpPr>
              <p:cNvPr id="550" name="CustomShape 48"/>
              <p:cNvSpPr/>
              <p:nvPr/>
            </p:nvSpPr>
            <p:spPr>
              <a:xfrm>
                <a:off x="7358040" y="321120"/>
                <a:ext cx="281160" cy="2811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CustomShape 49"/>
              <p:cNvSpPr/>
              <p:nvPr/>
            </p:nvSpPr>
            <p:spPr>
              <a:xfrm>
                <a:off x="7353000" y="316440"/>
                <a:ext cx="290520" cy="29124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CustomShape 50"/>
              <p:cNvSpPr/>
              <p:nvPr/>
            </p:nvSpPr>
            <p:spPr>
              <a:xfrm>
                <a:off x="7419960" y="383040"/>
                <a:ext cx="156960" cy="15696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CustomShape 51"/>
              <p:cNvSpPr/>
              <p:nvPr/>
            </p:nvSpPr>
            <p:spPr>
              <a:xfrm>
                <a:off x="7415640" y="378720"/>
                <a:ext cx="166320" cy="16632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4" name="Group 52"/>
            <p:cNvGrpSpPr/>
            <p:nvPr/>
          </p:nvGrpSpPr>
          <p:grpSpPr>
            <a:xfrm>
              <a:off x="8792280" y="321120"/>
              <a:ext cx="173520" cy="173520"/>
              <a:chOff x="8792280" y="321120"/>
              <a:chExt cx="173520" cy="173520"/>
            </a:xfrm>
          </p:grpSpPr>
          <p:sp>
            <p:nvSpPr>
              <p:cNvPr id="555" name="CustomShape 53"/>
              <p:cNvSpPr/>
              <p:nvPr/>
            </p:nvSpPr>
            <p:spPr>
              <a:xfrm>
                <a:off x="8796600" y="326160"/>
                <a:ext cx="164520" cy="16416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CustomShape 54"/>
              <p:cNvSpPr/>
              <p:nvPr/>
            </p:nvSpPr>
            <p:spPr>
              <a:xfrm>
                <a:off x="8792280" y="321120"/>
                <a:ext cx="173520" cy="17352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CustomShape 55"/>
              <p:cNvSpPr/>
              <p:nvPr/>
            </p:nvSpPr>
            <p:spPr>
              <a:xfrm>
                <a:off x="8833680" y="362520"/>
                <a:ext cx="91080" cy="9180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CustomShape 56"/>
              <p:cNvSpPr/>
              <p:nvPr/>
            </p:nvSpPr>
            <p:spPr>
              <a:xfrm>
                <a:off x="8828640" y="358200"/>
                <a:ext cx="101160" cy="10044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9" name="CustomShape 57"/>
            <p:cNvSpPr/>
            <p:nvPr/>
          </p:nvSpPr>
          <p:spPr>
            <a:xfrm>
              <a:off x="5829480" y="68760"/>
              <a:ext cx="287280" cy="28692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58"/>
            <p:cNvSpPr/>
            <p:nvPr/>
          </p:nvSpPr>
          <p:spPr>
            <a:xfrm>
              <a:off x="5826960" y="66240"/>
              <a:ext cx="291600" cy="29196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59"/>
            <p:cNvSpPr/>
            <p:nvPr/>
          </p:nvSpPr>
          <p:spPr>
            <a:xfrm>
              <a:off x="5865840" y="105120"/>
              <a:ext cx="214200" cy="21384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60"/>
            <p:cNvSpPr/>
            <p:nvPr/>
          </p:nvSpPr>
          <p:spPr>
            <a:xfrm>
              <a:off x="5863680" y="102600"/>
              <a:ext cx="218520" cy="21888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61"/>
            <p:cNvSpPr/>
            <p:nvPr/>
          </p:nvSpPr>
          <p:spPr>
            <a:xfrm>
              <a:off x="5905440" y="144720"/>
              <a:ext cx="134640" cy="13464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62"/>
            <p:cNvSpPr/>
            <p:nvPr/>
          </p:nvSpPr>
          <p:spPr>
            <a:xfrm>
              <a:off x="5903280" y="142560"/>
              <a:ext cx="139680" cy="1393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5" name="Group 63"/>
            <p:cNvGrpSpPr/>
            <p:nvPr/>
          </p:nvGrpSpPr>
          <p:grpSpPr>
            <a:xfrm>
              <a:off x="8489880" y="171000"/>
              <a:ext cx="173880" cy="25560"/>
              <a:chOff x="8489880" y="171000"/>
              <a:chExt cx="173880" cy="25560"/>
            </a:xfrm>
          </p:grpSpPr>
          <p:sp>
            <p:nvSpPr>
              <p:cNvPr id="566" name="CustomShape 64"/>
              <p:cNvSpPr/>
              <p:nvPr/>
            </p:nvSpPr>
            <p:spPr>
              <a:xfrm>
                <a:off x="8489880" y="17100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CustomShape 65"/>
              <p:cNvSpPr/>
              <p:nvPr/>
            </p:nvSpPr>
            <p:spPr>
              <a:xfrm>
                <a:off x="8564040" y="17100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CustomShape 66"/>
              <p:cNvSpPr/>
              <p:nvPr/>
            </p:nvSpPr>
            <p:spPr>
              <a:xfrm>
                <a:off x="8638200" y="17100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9" name="Group 67"/>
            <p:cNvGrpSpPr/>
            <p:nvPr/>
          </p:nvGrpSpPr>
          <p:grpSpPr>
            <a:xfrm>
              <a:off x="8678520" y="1658160"/>
              <a:ext cx="173520" cy="25560"/>
              <a:chOff x="8678520" y="1658160"/>
              <a:chExt cx="173520" cy="25560"/>
            </a:xfrm>
          </p:grpSpPr>
          <p:sp>
            <p:nvSpPr>
              <p:cNvPr id="570" name="CustomShape 68"/>
              <p:cNvSpPr/>
              <p:nvPr/>
            </p:nvSpPr>
            <p:spPr>
              <a:xfrm>
                <a:off x="8678520" y="16581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CustomShape 69"/>
              <p:cNvSpPr/>
              <p:nvPr/>
            </p:nvSpPr>
            <p:spPr>
              <a:xfrm>
                <a:off x="8752320" y="16581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CustomShape 70"/>
              <p:cNvSpPr/>
              <p:nvPr/>
            </p:nvSpPr>
            <p:spPr>
              <a:xfrm>
                <a:off x="8826480" y="1658160"/>
                <a:ext cx="25560" cy="255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73" name="PlaceHolder 7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74" name="PlaceHolder 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 rot="5400000">
            <a:off x="7270920" y="3324600"/>
            <a:ext cx="1131840" cy="30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"/>
          <p:cNvSpPr/>
          <p:nvPr/>
        </p:nvSpPr>
        <p:spPr>
          <a:xfrm flipH="1" rot="16200000">
            <a:off x="7180560" y="2082240"/>
            <a:ext cx="1340640" cy="31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3"/>
          <p:cNvSpPr/>
          <p:nvPr/>
        </p:nvSpPr>
        <p:spPr>
          <a:xfrm rot="5400000">
            <a:off x="7233840" y="736200"/>
            <a:ext cx="1330560" cy="39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4"/>
          <p:cNvSpPr/>
          <p:nvPr/>
        </p:nvSpPr>
        <p:spPr>
          <a:xfrm rot="5400000">
            <a:off x="8169840" y="-66600"/>
            <a:ext cx="27252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5" name="Group 5"/>
          <p:cNvGrpSpPr/>
          <p:nvPr/>
        </p:nvGrpSpPr>
        <p:grpSpPr>
          <a:xfrm>
            <a:off x="7408440" y="1283040"/>
            <a:ext cx="581040" cy="580320"/>
            <a:chOff x="7408440" y="1283040"/>
            <a:chExt cx="581040" cy="580320"/>
          </a:xfrm>
        </p:grpSpPr>
        <p:sp>
          <p:nvSpPr>
            <p:cNvPr id="616" name="CustomShape 6"/>
            <p:cNvSpPr/>
            <p:nvPr/>
          </p:nvSpPr>
          <p:spPr>
            <a:xfrm flipV="1" rot="16200000">
              <a:off x="7413120" y="128808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7"/>
            <p:cNvSpPr/>
            <p:nvPr/>
          </p:nvSpPr>
          <p:spPr>
            <a:xfrm flipV="1" rot="16200000">
              <a:off x="7408800" y="128268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8"/>
            <p:cNvSpPr/>
            <p:nvPr/>
          </p:nvSpPr>
          <p:spPr>
            <a:xfrm flipV="1" rot="16200000">
              <a:off x="7485840" y="136116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9"/>
            <p:cNvSpPr/>
            <p:nvPr/>
          </p:nvSpPr>
          <p:spPr>
            <a:xfrm flipV="1" rot="16200000">
              <a:off x="7481160" y="135504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10"/>
            <p:cNvSpPr/>
            <p:nvPr/>
          </p:nvSpPr>
          <p:spPr>
            <a:xfrm flipV="1" rot="16200000">
              <a:off x="7564320" y="143964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1"/>
            <p:cNvSpPr/>
            <p:nvPr/>
          </p:nvSpPr>
          <p:spPr>
            <a:xfrm flipV="1" rot="16200000">
              <a:off x="7559640" y="143460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2" name="Group 12"/>
          <p:cNvGrpSpPr/>
          <p:nvPr/>
        </p:nvGrpSpPr>
        <p:grpSpPr>
          <a:xfrm>
            <a:off x="7870680" y="2753280"/>
            <a:ext cx="291240" cy="290520"/>
            <a:chOff x="7870680" y="2753280"/>
            <a:chExt cx="291240" cy="290520"/>
          </a:xfrm>
        </p:grpSpPr>
        <p:sp>
          <p:nvSpPr>
            <p:cNvPr id="623" name="CustomShape 13"/>
            <p:cNvSpPr/>
            <p:nvPr/>
          </p:nvSpPr>
          <p:spPr>
            <a:xfrm flipV="1" rot="16200000">
              <a:off x="7875720" y="275760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14"/>
            <p:cNvSpPr/>
            <p:nvPr/>
          </p:nvSpPr>
          <p:spPr>
            <a:xfrm flipV="1" rot="16200000">
              <a:off x="7871040" y="275256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15"/>
            <p:cNvSpPr/>
            <p:nvPr/>
          </p:nvSpPr>
          <p:spPr>
            <a:xfrm flipV="1" rot="16200000">
              <a:off x="7938360" y="281916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16"/>
            <p:cNvSpPr/>
            <p:nvPr/>
          </p:nvSpPr>
          <p:spPr>
            <a:xfrm flipV="1" rot="16200000">
              <a:off x="7933320" y="281412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7" name="Group 17"/>
          <p:cNvGrpSpPr/>
          <p:nvPr/>
        </p:nvGrpSpPr>
        <p:grpSpPr>
          <a:xfrm>
            <a:off x="8013960" y="176040"/>
            <a:ext cx="173520" cy="173520"/>
            <a:chOff x="8013960" y="176040"/>
            <a:chExt cx="173520" cy="173520"/>
          </a:xfrm>
        </p:grpSpPr>
        <p:sp>
          <p:nvSpPr>
            <p:cNvPr id="628" name="CustomShape 18"/>
            <p:cNvSpPr/>
            <p:nvPr/>
          </p:nvSpPr>
          <p:spPr>
            <a:xfrm flipV="1" rot="16200000">
              <a:off x="8017920" y="181080"/>
              <a:ext cx="164520" cy="16416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19"/>
            <p:cNvSpPr/>
            <p:nvPr/>
          </p:nvSpPr>
          <p:spPr>
            <a:xfrm flipV="1" rot="16200000">
              <a:off x="8013960" y="176040"/>
              <a:ext cx="173520" cy="17352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20"/>
            <p:cNvSpPr/>
            <p:nvPr/>
          </p:nvSpPr>
          <p:spPr>
            <a:xfrm flipV="1" rot="16200000">
              <a:off x="8054640" y="217440"/>
              <a:ext cx="91080" cy="9180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21"/>
            <p:cNvSpPr/>
            <p:nvPr/>
          </p:nvSpPr>
          <p:spPr>
            <a:xfrm flipV="1" rot="16200000">
              <a:off x="8049960" y="213480"/>
              <a:ext cx="101160" cy="10044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2" name="Group 22"/>
          <p:cNvGrpSpPr/>
          <p:nvPr/>
        </p:nvGrpSpPr>
        <p:grpSpPr>
          <a:xfrm>
            <a:off x="7550640" y="3881520"/>
            <a:ext cx="291960" cy="291600"/>
            <a:chOff x="7550640" y="3881520"/>
            <a:chExt cx="291960" cy="291600"/>
          </a:xfrm>
        </p:grpSpPr>
        <p:sp>
          <p:nvSpPr>
            <p:cNvPr id="633" name="CustomShape 23"/>
            <p:cNvSpPr/>
            <p:nvPr/>
          </p:nvSpPr>
          <p:spPr>
            <a:xfrm flipH="1" rot="5400000">
              <a:off x="7552440" y="3883680"/>
              <a:ext cx="287280" cy="28692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24"/>
            <p:cNvSpPr/>
            <p:nvPr/>
          </p:nvSpPr>
          <p:spPr>
            <a:xfrm flipH="1" rot="5400000">
              <a:off x="7550280" y="3881160"/>
              <a:ext cx="291600" cy="29196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25"/>
            <p:cNvSpPr/>
            <p:nvPr/>
          </p:nvSpPr>
          <p:spPr>
            <a:xfrm flipH="1" rot="5400000">
              <a:off x="7588080" y="3920400"/>
              <a:ext cx="214200" cy="21384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26"/>
            <p:cNvSpPr/>
            <p:nvPr/>
          </p:nvSpPr>
          <p:spPr>
            <a:xfrm flipH="1" rot="5400000">
              <a:off x="7585920" y="3917880"/>
              <a:ext cx="218520" cy="21888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27"/>
            <p:cNvSpPr/>
            <p:nvPr/>
          </p:nvSpPr>
          <p:spPr>
            <a:xfrm flipH="1" rot="5400000">
              <a:off x="7628040" y="3960360"/>
              <a:ext cx="134640" cy="13464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28"/>
            <p:cNvSpPr/>
            <p:nvPr/>
          </p:nvSpPr>
          <p:spPr>
            <a:xfrm flipH="1" rot="5400000">
              <a:off x="7626240" y="3957480"/>
              <a:ext cx="139680" cy="1393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9" name="Group 29"/>
          <p:cNvGrpSpPr/>
          <p:nvPr/>
        </p:nvGrpSpPr>
        <p:grpSpPr>
          <a:xfrm>
            <a:off x="8334360" y="248040"/>
            <a:ext cx="25560" cy="173520"/>
            <a:chOff x="8334360" y="248040"/>
            <a:chExt cx="25560" cy="173520"/>
          </a:xfrm>
        </p:grpSpPr>
        <p:sp>
          <p:nvSpPr>
            <p:cNvPr id="640" name="CustomShape 30"/>
            <p:cNvSpPr/>
            <p:nvPr/>
          </p:nvSpPr>
          <p:spPr>
            <a:xfrm flipV="1" rot="16200000">
              <a:off x="8334360" y="3956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31"/>
            <p:cNvSpPr/>
            <p:nvPr/>
          </p:nvSpPr>
          <p:spPr>
            <a:xfrm flipV="1" rot="16200000">
              <a:off x="8334360" y="3218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32"/>
            <p:cNvSpPr/>
            <p:nvPr/>
          </p:nvSpPr>
          <p:spPr>
            <a:xfrm flipV="1" rot="16200000">
              <a:off x="8334360" y="2476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3" name="CustomShape 33"/>
          <p:cNvSpPr/>
          <p:nvPr/>
        </p:nvSpPr>
        <p:spPr>
          <a:xfrm flipH="1" rot="5400000">
            <a:off x="737280" y="2599560"/>
            <a:ext cx="1671120" cy="1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34"/>
          <p:cNvSpPr/>
          <p:nvPr/>
        </p:nvSpPr>
        <p:spPr>
          <a:xfrm rot="16200000">
            <a:off x="847080" y="3555360"/>
            <a:ext cx="828000" cy="7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35"/>
          <p:cNvSpPr/>
          <p:nvPr/>
        </p:nvSpPr>
        <p:spPr>
          <a:xfrm flipH="1" rot="5400000">
            <a:off x="1103400" y="4152600"/>
            <a:ext cx="795240" cy="11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949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6" name="Group 36"/>
          <p:cNvGrpSpPr/>
          <p:nvPr/>
        </p:nvGrpSpPr>
        <p:grpSpPr>
          <a:xfrm>
            <a:off x="621360" y="4062240"/>
            <a:ext cx="581040" cy="580320"/>
            <a:chOff x="621360" y="4062240"/>
            <a:chExt cx="581040" cy="580320"/>
          </a:xfrm>
        </p:grpSpPr>
        <p:sp>
          <p:nvSpPr>
            <p:cNvPr id="647" name="CustomShape 37"/>
            <p:cNvSpPr/>
            <p:nvPr/>
          </p:nvSpPr>
          <p:spPr>
            <a:xfrm rot="5400000">
              <a:off x="627120" y="4066920"/>
              <a:ext cx="571320" cy="57096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38"/>
            <p:cNvSpPr/>
            <p:nvPr/>
          </p:nvSpPr>
          <p:spPr>
            <a:xfrm rot="5400000">
              <a:off x="621360" y="4061880"/>
              <a:ext cx="580320" cy="581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39"/>
            <p:cNvSpPr/>
            <p:nvPr/>
          </p:nvSpPr>
          <p:spPr>
            <a:xfrm rot="5400000">
              <a:off x="699840" y="4139640"/>
              <a:ext cx="426600" cy="42588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40"/>
            <p:cNvSpPr/>
            <p:nvPr/>
          </p:nvSpPr>
          <p:spPr>
            <a:xfrm rot="5400000">
              <a:off x="695160" y="4134240"/>
              <a:ext cx="435600" cy="435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41"/>
            <p:cNvSpPr/>
            <p:nvPr/>
          </p:nvSpPr>
          <p:spPr>
            <a:xfrm rot="5400000">
              <a:off x="778680" y="4217760"/>
              <a:ext cx="268920" cy="2689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42"/>
            <p:cNvSpPr/>
            <p:nvPr/>
          </p:nvSpPr>
          <p:spPr>
            <a:xfrm rot="5400000">
              <a:off x="773640" y="4213440"/>
              <a:ext cx="278280" cy="27792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3" name="Group 43"/>
          <p:cNvGrpSpPr/>
          <p:nvPr/>
        </p:nvGrpSpPr>
        <p:grpSpPr>
          <a:xfrm>
            <a:off x="1483920" y="3351240"/>
            <a:ext cx="291240" cy="290520"/>
            <a:chOff x="1483920" y="3351240"/>
            <a:chExt cx="291240" cy="290520"/>
          </a:xfrm>
        </p:grpSpPr>
        <p:sp>
          <p:nvSpPr>
            <p:cNvPr id="654" name="CustomShape 44"/>
            <p:cNvSpPr/>
            <p:nvPr/>
          </p:nvSpPr>
          <p:spPr>
            <a:xfrm rot="5400000">
              <a:off x="1488960" y="3356280"/>
              <a:ext cx="281160" cy="28116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45"/>
            <p:cNvSpPr/>
            <p:nvPr/>
          </p:nvSpPr>
          <p:spPr>
            <a:xfrm rot="5400000">
              <a:off x="1484280" y="3350880"/>
              <a:ext cx="290520" cy="29124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46"/>
            <p:cNvSpPr/>
            <p:nvPr/>
          </p:nvSpPr>
          <p:spPr>
            <a:xfrm rot="5400000">
              <a:off x="1551240" y="3417840"/>
              <a:ext cx="156960" cy="15696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47"/>
            <p:cNvSpPr/>
            <p:nvPr/>
          </p:nvSpPr>
          <p:spPr>
            <a:xfrm rot="5400000">
              <a:off x="1546560" y="3413520"/>
              <a:ext cx="166320" cy="16632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8" name="Group 48"/>
          <p:cNvGrpSpPr/>
          <p:nvPr/>
        </p:nvGrpSpPr>
        <p:grpSpPr>
          <a:xfrm>
            <a:off x="1596600" y="4790160"/>
            <a:ext cx="173520" cy="173520"/>
            <a:chOff x="1596600" y="4790160"/>
            <a:chExt cx="173520" cy="173520"/>
          </a:xfrm>
        </p:grpSpPr>
        <p:sp>
          <p:nvSpPr>
            <p:cNvPr id="659" name="CustomShape 49"/>
            <p:cNvSpPr/>
            <p:nvPr/>
          </p:nvSpPr>
          <p:spPr>
            <a:xfrm rot="5400000">
              <a:off x="1600200" y="4794840"/>
              <a:ext cx="164520" cy="16416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50"/>
            <p:cNvSpPr/>
            <p:nvPr/>
          </p:nvSpPr>
          <p:spPr>
            <a:xfrm rot="5400000">
              <a:off x="1596600" y="4790160"/>
              <a:ext cx="173520" cy="17352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51"/>
            <p:cNvSpPr/>
            <p:nvPr/>
          </p:nvSpPr>
          <p:spPr>
            <a:xfrm rot="5400000">
              <a:off x="1637280" y="4831200"/>
              <a:ext cx="91080" cy="9180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52"/>
            <p:cNvSpPr/>
            <p:nvPr/>
          </p:nvSpPr>
          <p:spPr>
            <a:xfrm rot="5400000">
              <a:off x="1632600" y="4826880"/>
              <a:ext cx="101160" cy="10044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3" name="CustomShape 53"/>
          <p:cNvSpPr/>
          <p:nvPr/>
        </p:nvSpPr>
        <p:spPr>
          <a:xfrm rot="5400000">
            <a:off x="1378440" y="1688760"/>
            <a:ext cx="287280" cy="28692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54"/>
          <p:cNvSpPr/>
          <p:nvPr/>
        </p:nvSpPr>
        <p:spPr>
          <a:xfrm rot="5400000">
            <a:off x="1376280" y="1685880"/>
            <a:ext cx="291600" cy="29196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55"/>
          <p:cNvSpPr/>
          <p:nvPr/>
        </p:nvSpPr>
        <p:spPr>
          <a:xfrm rot="5400000">
            <a:off x="1414800" y="1725120"/>
            <a:ext cx="214200" cy="21384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56"/>
          <p:cNvSpPr/>
          <p:nvPr/>
        </p:nvSpPr>
        <p:spPr>
          <a:xfrm rot="5400000">
            <a:off x="1412640" y="1722600"/>
            <a:ext cx="218520" cy="21888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57"/>
          <p:cNvSpPr/>
          <p:nvPr/>
        </p:nvSpPr>
        <p:spPr>
          <a:xfrm rot="5400000">
            <a:off x="1454760" y="1764720"/>
            <a:ext cx="134640" cy="13464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58"/>
          <p:cNvSpPr/>
          <p:nvPr/>
        </p:nvSpPr>
        <p:spPr>
          <a:xfrm rot="5400000">
            <a:off x="1452240" y="1762560"/>
            <a:ext cx="139680" cy="13932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9" name="Group 59"/>
          <p:cNvGrpSpPr/>
          <p:nvPr/>
        </p:nvGrpSpPr>
        <p:grpSpPr>
          <a:xfrm>
            <a:off x="1776600" y="1441440"/>
            <a:ext cx="25560" cy="173520"/>
            <a:chOff x="1776600" y="1441440"/>
            <a:chExt cx="25560" cy="173520"/>
          </a:xfrm>
        </p:grpSpPr>
        <p:sp>
          <p:nvSpPr>
            <p:cNvPr id="670" name="CustomShape 60"/>
            <p:cNvSpPr/>
            <p:nvPr/>
          </p:nvSpPr>
          <p:spPr>
            <a:xfrm rot="5400000">
              <a:off x="1776600" y="14414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61"/>
            <p:cNvSpPr/>
            <p:nvPr/>
          </p:nvSpPr>
          <p:spPr>
            <a:xfrm rot="5400000">
              <a:off x="1776600" y="151524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62"/>
            <p:cNvSpPr/>
            <p:nvPr/>
          </p:nvSpPr>
          <p:spPr>
            <a:xfrm rot="5400000">
              <a:off x="1776600" y="1589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3" name="Group 63"/>
          <p:cNvGrpSpPr/>
          <p:nvPr/>
        </p:nvGrpSpPr>
        <p:grpSpPr>
          <a:xfrm>
            <a:off x="1895040" y="4488120"/>
            <a:ext cx="25560" cy="173520"/>
            <a:chOff x="1895040" y="4488120"/>
            <a:chExt cx="25560" cy="173520"/>
          </a:xfrm>
        </p:grpSpPr>
        <p:sp>
          <p:nvSpPr>
            <p:cNvPr id="674" name="CustomShape 64"/>
            <p:cNvSpPr/>
            <p:nvPr/>
          </p:nvSpPr>
          <p:spPr>
            <a:xfrm rot="5400000">
              <a:off x="1895040" y="448812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65"/>
            <p:cNvSpPr/>
            <p:nvPr/>
          </p:nvSpPr>
          <p:spPr>
            <a:xfrm rot="5400000">
              <a:off x="1895040" y="456192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66"/>
            <p:cNvSpPr/>
            <p:nvPr/>
          </p:nvSpPr>
          <p:spPr>
            <a:xfrm rot="5400000">
              <a:off x="1895040" y="463608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7" name="Group 67"/>
          <p:cNvGrpSpPr/>
          <p:nvPr/>
        </p:nvGrpSpPr>
        <p:grpSpPr>
          <a:xfrm>
            <a:off x="484200" y="4066920"/>
            <a:ext cx="25560" cy="173520"/>
            <a:chOff x="484200" y="4066920"/>
            <a:chExt cx="25560" cy="173520"/>
          </a:xfrm>
        </p:grpSpPr>
        <p:sp>
          <p:nvSpPr>
            <p:cNvPr id="678" name="CustomShape 68"/>
            <p:cNvSpPr/>
            <p:nvPr/>
          </p:nvSpPr>
          <p:spPr>
            <a:xfrm rot="5400000">
              <a:off x="484200" y="4066920"/>
              <a:ext cx="25560" cy="255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69"/>
            <p:cNvSpPr/>
            <p:nvPr/>
          </p:nvSpPr>
          <p:spPr>
            <a:xfrm rot="5400000">
              <a:off x="484200" y="4140720"/>
              <a:ext cx="25560" cy="255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70"/>
            <p:cNvSpPr/>
            <p:nvPr/>
          </p:nvSpPr>
          <p:spPr>
            <a:xfrm rot="5400000">
              <a:off x="484200" y="4214880"/>
              <a:ext cx="25560" cy="255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1" name="PlaceHolder 7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82" name="PlaceHolder 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4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"/>
          <p:cNvGrpSpPr/>
          <p:nvPr/>
        </p:nvGrpSpPr>
        <p:grpSpPr>
          <a:xfrm>
            <a:off x="-216000" y="1080000"/>
            <a:ext cx="5342400" cy="4182480"/>
            <a:chOff x="-216000" y="1080000"/>
            <a:chExt cx="5342400" cy="4182480"/>
          </a:xfrm>
        </p:grpSpPr>
        <p:sp>
          <p:nvSpPr>
            <p:cNvPr id="1289" name="CustomShape 2"/>
            <p:cNvSpPr/>
            <p:nvPr/>
          </p:nvSpPr>
          <p:spPr>
            <a:xfrm>
              <a:off x="73080" y="1080000"/>
              <a:ext cx="4799880" cy="4086000"/>
            </a:xfrm>
            <a:custGeom>
              <a:avLst/>
              <a:gdLst/>
              <a:ahLst/>
              <a:rect l="l" t="t" r="r" b="b"/>
              <a:pathLst>
                <a:path w="240073" h="204367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3"/>
            <p:cNvSpPr/>
            <p:nvPr/>
          </p:nvSpPr>
          <p:spPr>
            <a:xfrm>
              <a:off x="215640" y="1080000"/>
              <a:ext cx="4610520" cy="4080600"/>
            </a:xfrm>
            <a:custGeom>
              <a:avLst/>
              <a:gdLst/>
              <a:ahLst/>
              <a:rect l="l" t="t" r="r" b="b"/>
              <a:pathLst>
                <a:path w="230591" h="204097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4"/>
            <p:cNvSpPr/>
            <p:nvPr/>
          </p:nvSpPr>
          <p:spPr>
            <a:xfrm>
              <a:off x="4332240" y="3458160"/>
              <a:ext cx="709200" cy="1796400"/>
            </a:xfrm>
            <a:custGeom>
              <a:avLst/>
              <a:gdLst/>
              <a:ahLst/>
              <a:rect l="l" t="t" r="r" b="b"/>
              <a:pathLst>
                <a:path w="35529" h="89901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5"/>
            <p:cNvSpPr/>
            <p:nvPr/>
          </p:nvSpPr>
          <p:spPr>
            <a:xfrm>
              <a:off x="1802520" y="2853360"/>
              <a:ext cx="2125440" cy="2408760"/>
            </a:xfrm>
            <a:custGeom>
              <a:avLst/>
              <a:gdLst/>
              <a:ahLst/>
              <a:rect l="l" t="t" r="r" b="b"/>
              <a:pathLst>
                <a:path w="106343" h="120505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6"/>
            <p:cNvSpPr/>
            <p:nvPr/>
          </p:nvSpPr>
          <p:spPr>
            <a:xfrm>
              <a:off x="1802520" y="3057120"/>
              <a:ext cx="1946520" cy="2205360"/>
            </a:xfrm>
            <a:custGeom>
              <a:avLst/>
              <a:gdLst/>
              <a:ahLst/>
              <a:rect l="l" t="t" r="r" b="b"/>
              <a:pathLst>
                <a:path w="97389" h="110331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7"/>
            <p:cNvSpPr/>
            <p:nvPr/>
          </p:nvSpPr>
          <p:spPr>
            <a:xfrm>
              <a:off x="3742920" y="2860920"/>
              <a:ext cx="178560" cy="2394000"/>
            </a:xfrm>
            <a:custGeom>
              <a:avLst/>
              <a:gdLst/>
              <a:ahLst/>
              <a:rect l="l" t="t" r="r" b="b"/>
              <a:pathLst>
                <a:path w="8995" h="119773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8"/>
            <p:cNvSpPr/>
            <p:nvPr/>
          </p:nvSpPr>
          <p:spPr>
            <a:xfrm>
              <a:off x="3835080" y="4815000"/>
              <a:ext cx="86400" cy="439560"/>
            </a:xfrm>
            <a:custGeom>
              <a:avLst/>
              <a:gdLst/>
              <a:ahLst/>
              <a:rect l="l" t="t" r="r" b="b"/>
              <a:pathLst>
                <a:path w="4396" h="22059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9"/>
            <p:cNvSpPr/>
            <p:nvPr/>
          </p:nvSpPr>
          <p:spPr>
            <a:xfrm>
              <a:off x="3828600" y="4808520"/>
              <a:ext cx="99360" cy="453600"/>
            </a:xfrm>
            <a:custGeom>
              <a:avLst/>
              <a:gdLst/>
              <a:ahLst/>
              <a:rect l="l" t="t" r="r" b="b"/>
              <a:pathLst>
                <a:path w="5048" h="22751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10"/>
            <p:cNvSpPr/>
            <p:nvPr/>
          </p:nvSpPr>
          <p:spPr>
            <a:xfrm>
              <a:off x="3922920" y="4509000"/>
              <a:ext cx="378000" cy="745920"/>
            </a:xfrm>
            <a:custGeom>
              <a:avLst/>
              <a:gdLst/>
              <a:ahLst/>
              <a:rect l="l" t="t" r="r" b="b"/>
              <a:pathLst>
                <a:path w="18966" h="37361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11"/>
            <p:cNvSpPr/>
            <p:nvPr/>
          </p:nvSpPr>
          <p:spPr>
            <a:xfrm>
              <a:off x="3915720" y="4502520"/>
              <a:ext cx="391680" cy="759600"/>
            </a:xfrm>
            <a:custGeom>
              <a:avLst/>
              <a:gdLst/>
              <a:ahLst/>
              <a:rect l="l" t="t" r="r" b="b"/>
              <a:pathLst>
                <a:path w="19658" h="38056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12"/>
            <p:cNvSpPr/>
            <p:nvPr/>
          </p:nvSpPr>
          <p:spPr>
            <a:xfrm>
              <a:off x="865080" y="4815000"/>
              <a:ext cx="86400" cy="439560"/>
            </a:xfrm>
            <a:custGeom>
              <a:avLst/>
              <a:gdLst/>
              <a:ahLst/>
              <a:rect l="l" t="t" r="r" b="b"/>
              <a:pathLst>
                <a:path w="4396" h="22059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13"/>
            <p:cNvSpPr/>
            <p:nvPr/>
          </p:nvSpPr>
          <p:spPr>
            <a:xfrm>
              <a:off x="858600" y="4808520"/>
              <a:ext cx="99360" cy="453600"/>
            </a:xfrm>
            <a:custGeom>
              <a:avLst/>
              <a:gdLst/>
              <a:ahLst/>
              <a:rect l="l" t="t" r="r" b="b"/>
              <a:pathLst>
                <a:path w="5047" h="22751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14"/>
            <p:cNvSpPr/>
            <p:nvPr/>
          </p:nvSpPr>
          <p:spPr>
            <a:xfrm>
              <a:off x="952920" y="4509000"/>
              <a:ext cx="378000" cy="745920"/>
            </a:xfrm>
            <a:custGeom>
              <a:avLst/>
              <a:gdLst/>
              <a:ahLst/>
              <a:rect l="l" t="t" r="r" b="b"/>
              <a:pathLst>
                <a:path w="18965" h="37361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15"/>
            <p:cNvSpPr/>
            <p:nvPr/>
          </p:nvSpPr>
          <p:spPr>
            <a:xfrm>
              <a:off x="945720" y="4502520"/>
              <a:ext cx="391680" cy="759600"/>
            </a:xfrm>
            <a:custGeom>
              <a:avLst/>
              <a:gdLst/>
              <a:ahLst/>
              <a:rect l="l" t="t" r="r" b="b"/>
              <a:pathLst>
                <a:path w="19658" h="38056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16"/>
            <p:cNvSpPr/>
            <p:nvPr/>
          </p:nvSpPr>
          <p:spPr>
            <a:xfrm>
              <a:off x="527040" y="4439160"/>
              <a:ext cx="4052880" cy="452880"/>
            </a:xfrm>
            <a:custGeom>
              <a:avLst/>
              <a:gdLst/>
              <a:ahLst/>
              <a:rect l="l" t="t" r="r" b="b"/>
              <a:pathLst>
                <a:path w="202713" h="2271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17"/>
            <p:cNvSpPr/>
            <p:nvPr/>
          </p:nvSpPr>
          <p:spPr>
            <a:xfrm>
              <a:off x="520560" y="4432320"/>
              <a:ext cx="4065840" cy="466200"/>
            </a:xfrm>
            <a:custGeom>
              <a:avLst/>
              <a:gdLst/>
              <a:ahLst/>
              <a:rect l="l" t="t" r="r" b="b"/>
              <a:pathLst>
                <a:path w="203365" h="23378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18"/>
            <p:cNvSpPr/>
            <p:nvPr/>
          </p:nvSpPr>
          <p:spPr>
            <a:xfrm>
              <a:off x="528840" y="4439160"/>
              <a:ext cx="4051080" cy="423360"/>
            </a:xfrm>
            <a:custGeom>
              <a:avLst/>
              <a:gdLst/>
              <a:ahLst/>
              <a:rect l="l" t="t" r="r" b="b"/>
              <a:pathLst>
                <a:path w="202632" h="21245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19"/>
            <p:cNvSpPr/>
            <p:nvPr/>
          </p:nvSpPr>
          <p:spPr>
            <a:xfrm>
              <a:off x="521640" y="4431600"/>
              <a:ext cx="4065840" cy="438120"/>
            </a:xfrm>
            <a:custGeom>
              <a:avLst/>
              <a:gdLst/>
              <a:ahLst/>
              <a:rect l="l" t="t" r="r" b="b"/>
              <a:pathLst>
                <a:path w="203364" h="21977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20"/>
            <p:cNvSpPr/>
            <p:nvPr/>
          </p:nvSpPr>
          <p:spPr>
            <a:xfrm>
              <a:off x="3453480" y="4621320"/>
              <a:ext cx="603360" cy="169560"/>
            </a:xfrm>
            <a:custGeom>
              <a:avLst/>
              <a:gdLst/>
              <a:ahLst/>
              <a:rect l="l" t="t" r="r" b="b"/>
              <a:pathLst>
                <a:path w="30239" h="8548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21"/>
            <p:cNvSpPr/>
            <p:nvPr/>
          </p:nvSpPr>
          <p:spPr>
            <a:xfrm>
              <a:off x="3445920" y="4614840"/>
              <a:ext cx="618120" cy="183240"/>
            </a:xfrm>
            <a:custGeom>
              <a:avLst/>
              <a:gdLst/>
              <a:ahLst/>
              <a:rect l="l" t="t" r="r" b="b"/>
              <a:pathLst>
                <a:path w="30971" h="9239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22"/>
            <p:cNvSpPr/>
            <p:nvPr/>
          </p:nvSpPr>
          <p:spPr>
            <a:xfrm>
              <a:off x="4028040" y="4439160"/>
              <a:ext cx="552240" cy="452880"/>
            </a:xfrm>
            <a:custGeom>
              <a:avLst/>
              <a:gdLst/>
              <a:ahLst/>
              <a:rect l="l" t="t" r="r" b="b"/>
              <a:pathLst>
                <a:path w="27675" h="2271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23"/>
            <p:cNvSpPr/>
            <p:nvPr/>
          </p:nvSpPr>
          <p:spPr>
            <a:xfrm>
              <a:off x="4021560" y="4431960"/>
              <a:ext cx="565200" cy="466560"/>
            </a:xfrm>
            <a:custGeom>
              <a:avLst/>
              <a:gdLst/>
              <a:ahLst/>
              <a:rect l="l" t="t" r="r" b="b"/>
              <a:pathLst>
                <a:path w="28327" h="23391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24"/>
            <p:cNvSpPr/>
            <p:nvPr/>
          </p:nvSpPr>
          <p:spPr>
            <a:xfrm>
              <a:off x="3560040" y="4451400"/>
              <a:ext cx="730440" cy="225360"/>
            </a:xfrm>
            <a:custGeom>
              <a:avLst/>
              <a:gdLst/>
              <a:ahLst/>
              <a:rect l="l" t="t" r="r" b="b"/>
              <a:pathLst>
                <a:path w="36588" h="11347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25"/>
            <p:cNvSpPr/>
            <p:nvPr/>
          </p:nvSpPr>
          <p:spPr>
            <a:xfrm>
              <a:off x="3642120" y="4631040"/>
              <a:ext cx="208440" cy="139680"/>
            </a:xfrm>
            <a:custGeom>
              <a:avLst/>
              <a:gdLst/>
              <a:ahLst/>
              <a:rect l="l" t="t" r="r" b="b"/>
              <a:pathLst>
                <a:path w="10500" h="7052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26"/>
            <p:cNvSpPr/>
            <p:nvPr/>
          </p:nvSpPr>
          <p:spPr>
            <a:xfrm>
              <a:off x="3762720" y="4655160"/>
              <a:ext cx="56520" cy="93960"/>
            </a:xfrm>
            <a:custGeom>
              <a:avLst/>
              <a:gdLst/>
              <a:ahLst/>
              <a:rect l="l" t="t" r="r" b="b"/>
              <a:pathLst>
                <a:path w="2890" h="4779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27"/>
            <p:cNvSpPr/>
            <p:nvPr/>
          </p:nvSpPr>
          <p:spPr>
            <a:xfrm>
              <a:off x="2035440" y="4563720"/>
              <a:ext cx="1616760" cy="251640"/>
            </a:xfrm>
            <a:custGeom>
              <a:avLst/>
              <a:gdLst/>
              <a:ahLst/>
              <a:rect l="l" t="t" r="r" b="b"/>
              <a:pathLst>
                <a:path w="80906" h="12657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28"/>
            <p:cNvSpPr/>
            <p:nvPr/>
          </p:nvSpPr>
          <p:spPr>
            <a:xfrm>
              <a:off x="2028240" y="4557240"/>
              <a:ext cx="1631520" cy="264600"/>
            </a:xfrm>
            <a:custGeom>
              <a:avLst/>
              <a:gdLst/>
              <a:ahLst/>
              <a:rect l="l" t="t" r="r" b="b"/>
              <a:pathLst>
                <a:path w="81640" h="13309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29"/>
            <p:cNvSpPr/>
            <p:nvPr/>
          </p:nvSpPr>
          <p:spPr>
            <a:xfrm>
              <a:off x="3330360" y="4556880"/>
              <a:ext cx="329040" cy="280800"/>
            </a:xfrm>
            <a:custGeom>
              <a:avLst/>
              <a:gdLst/>
              <a:ahLst/>
              <a:rect l="l" t="t" r="r" b="b"/>
              <a:pathLst>
                <a:path w="16524" h="14113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30"/>
            <p:cNvSpPr/>
            <p:nvPr/>
          </p:nvSpPr>
          <p:spPr>
            <a:xfrm>
              <a:off x="2035440" y="4816800"/>
              <a:ext cx="1299960" cy="14040"/>
            </a:xfrm>
            <a:custGeom>
              <a:avLst/>
              <a:gdLst/>
              <a:ahLst/>
              <a:rect l="l" t="t" r="r" b="b"/>
              <a:pathLst>
                <a:path w="65075" h="7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31"/>
            <p:cNvSpPr/>
            <p:nvPr/>
          </p:nvSpPr>
          <p:spPr>
            <a:xfrm>
              <a:off x="2028240" y="4809600"/>
              <a:ext cx="1314720" cy="28800"/>
            </a:xfrm>
            <a:custGeom>
              <a:avLst/>
              <a:gdLst/>
              <a:ahLst/>
              <a:rect l="l" t="t" r="r" b="b"/>
              <a:pathLst>
                <a:path w="65809" h="1507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32"/>
            <p:cNvSpPr/>
            <p:nvPr/>
          </p:nvSpPr>
          <p:spPr>
            <a:xfrm>
              <a:off x="241056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33"/>
            <p:cNvSpPr/>
            <p:nvPr/>
          </p:nvSpPr>
          <p:spPr>
            <a:xfrm>
              <a:off x="249696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34"/>
            <p:cNvSpPr/>
            <p:nvPr/>
          </p:nvSpPr>
          <p:spPr>
            <a:xfrm>
              <a:off x="232452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35"/>
            <p:cNvSpPr/>
            <p:nvPr/>
          </p:nvSpPr>
          <p:spPr>
            <a:xfrm>
              <a:off x="236664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36"/>
            <p:cNvSpPr/>
            <p:nvPr/>
          </p:nvSpPr>
          <p:spPr>
            <a:xfrm>
              <a:off x="249444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37"/>
            <p:cNvSpPr/>
            <p:nvPr/>
          </p:nvSpPr>
          <p:spPr>
            <a:xfrm>
              <a:off x="240840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38"/>
            <p:cNvSpPr/>
            <p:nvPr/>
          </p:nvSpPr>
          <p:spPr>
            <a:xfrm>
              <a:off x="258228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39"/>
            <p:cNvSpPr/>
            <p:nvPr/>
          </p:nvSpPr>
          <p:spPr>
            <a:xfrm>
              <a:off x="301212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40"/>
            <p:cNvSpPr/>
            <p:nvPr/>
          </p:nvSpPr>
          <p:spPr>
            <a:xfrm>
              <a:off x="258012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41"/>
            <p:cNvSpPr/>
            <p:nvPr/>
          </p:nvSpPr>
          <p:spPr>
            <a:xfrm>
              <a:off x="266868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42"/>
            <p:cNvSpPr/>
            <p:nvPr/>
          </p:nvSpPr>
          <p:spPr>
            <a:xfrm>
              <a:off x="318384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43"/>
            <p:cNvSpPr/>
            <p:nvPr/>
          </p:nvSpPr>
          <p:spPr>
            <a:xfrm>
              <a:off x="322632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44"/>
            <p:cNvSpPr/>
            <p:nvPr/>
          </p:nvSpPr>
          <p:spPr>
            <a:xfrm>
              <a:off x="309852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45"/>
            <p:cNvSpPr/>
            <p:nvPr/>
          </p:nvSpPr>
          <p:spPr>
            <a:xfrm>
              <a:off x="292680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46"/>
            <p:cNvSpPr/>
            <p:nvPr/>
          </p:nvSpPr>
          <p:spPr>
            <a:xfrm>
              <a:off x="275400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47"/>
            <p:cNvSpPr/>
            <p:nvPr/>
          </p:nvSpPr>
          <p:spPr>
            <a:xfrm>
              <a:off x="284040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48"/>
            <p:cNvSpPr/>
            <p:nvPr/>
          </p:nvSpPr>
          <p:spPr>
            <a:xfrm>
              <a:off x="292428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49"/>
            <p:cNvSpPr/>
            <p:nvPr/>
          </p:nvSpPr>
          <p:spPr>
            <a:xfrm>
              <a:off x="305460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50"/>
            <p:cNvSpPr/>
            <p:nvPr/>
          </p:nvSpPr>
          <p:spPr>
            <a:xfrm>
              <a:off x="288180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51"/>
            <p:cNvSpPr/>
            <p:nvPr/>
          </p:nvSpPr>
          <p:spPr>
            <a:xfrm>
              <a:off x="271008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52"/>
            <p:cNvSpPr/>
            <p:nvPr/>
          </p:nvSpPr>
          <p:spPr>
            <a:xfrm>
              <a:off x="296820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53"/>
            <p:cNvSpPr/>
            <p:nvPr/>
          </p:nvSpPr>
          <p:spPr>
            <a:xfrm>
              <a:off x="266616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54"/>
            <p:cNvSpPr/>
            <p:nvPr/>
          </p:nvSpPr>
          <p:spPr>
            <a:xfrm>
              <a:off x="245232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2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55"/>
            <p:cNvSpPr/>
            <p:nvPr/>
          </p:nvSpPr>
          <p:spPr>
            <a:xfrm>
              <a:off x="262476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56"/>
            <p:cNvSpPr/>
            <p:nvPr/>
          </p:nvSpPr>
          <p:spPr>
            <a:xfrm>
              <a:off x="253836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57"/>
            <p:cNvSpPr/>
            <p:nvPr/>
          </p:nvSpPr>
          <p:spPr>
            <a:xfrm>
              <a:off x="279648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58"/>
            <p:cNvSpPr/>
            <p:nvPr/>
          </p:nvSpPr>
          <p:spPr>
            <a:xfrm>
              <a:off x="283788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59"/>
            <p:cNvSpPr/>
            <p:nvPr/>
          </p:nvSpPr>
          <p:spPr>
            <a:xfrm>
              <a:off x="326772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60"/>
            <p:cNvSpPr/>
            <p:nvPr/>
          </p:nvSpPr>
          <p:spPr>
            <a:xfrm>
              <a:off x="275256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61"/>
            <p:cNvSpPr/>
            <p:nvPr/>
          </p:nvSpPr>
          <p:spPr>
            <a:xfrm>
              <a:off x="309600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62"/>
            <p:cNvSpPr/>
            <p:nvPr/>
          </p:nvSpPr>
          <p:spPr>
            <a:xfrm>
              <a:off x="318240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63"/>
            <p:cNvSpPr/>
            <p:nvPr/>
          </p:nvSpPr>
          <p:spPr>
            <a:xfrm>
              <a:off x="313992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64"/>
            <p:cNvSpPr/>
            <p:nvPr/>
          </p:nvSpPr>
          <p:spPr>
            <a:xfrm>
              <a:off x="300960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65"/>
            <p:cNvSpPr/>
            <p:nvPr/>
          </p:nvSpPr>
          <p:spPr>
            <a:xfrm>
              <a:off x="279900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66"/>
            <p:cNvSpPr/>
            <p:nvPr/>
          </p:nvSpPr>
          <p:spPr>
            <a:xfrm>
              <a:off x="288432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67"/>
            <p:cNvSpPr/>
            <p:nvPr/>
          </p:nvSpPr>
          <p:spPr>
            <a:xfrm>
              <a:off x="271260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68"/>
            <p:cNvSpPr/>
            <p:nvPr/>
          </p:nvSpPr>
          <p:spPr>
            <a:xfrm>
              <a:off x="297072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69"/>
            <p:cNvSpPr/>
            <p:nvPr/>
          </p:nvSpPr>
          <p:spPr>
            <a:xfrm>
              <a:off x="262620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70"/>
            <p:cNvSpPr/>
            <p:nvPr/>
          </p:nvSpPr>
          <p:spPr>
            <a:xfrm>
              <a:off x="254088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2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71"/>
            <p:cNvSpPr/>
            <p:nvPr/>
          </p:nvSpPr>
          <p:spPr>
            <a:xfrm>
              <a:off x="305604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72"/>
            <p:cNvSpPr/>
            <p:nvPr/>
          </p:nvSpPr>
          <p:spPr>
            <a:xfrm>
              <a:off x="2368440" y="4734720"/>
              <a:ext cx="141840" cy="45720"/>
            </a:xfrm>
            <a:custGeom>
              <a:avLst/>
              <a:gdLst/>
              <a:ahLst/>
              <a:rect l="l" t="t" r="r" b="b"/>
              <a:pathLst>
                <a:path w="716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73"/>
            <p:cNvSpPr/>
            <p:nvPr/>
          </p:nvSpPr>
          <p:spPr>
            <a:xfrm>
              <a:off x="245448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74"/>
            <p:cNvSpPr/>
            <p:nvPr/>
          </p:nvSpPr>
          <p:spPr>
            <a:xfrm>
              <a:off x="3311640" y="4667040"/>
              <a:ext cx="141840" cy="45720"/>
            </a:xfrm>
            <a:custGeom>
              <a:avLst/>
              <a:gdLst/>
              <a:ahLst/>
              <a:rect l="l" t="t" r="r" b="b"/>
              <a:pathLst>
                <a:path w="7163" h="2362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75"/>
            <p:cNvSpPr/>
            <p:nvPr/>
          </p:nvSpPr>
          <p:spPr>
            <a:xfrm>
              <a:off x="339552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76"/>
            <p:cNvSpPr/>
            <p:nvPr/>
          </p:nvSpPr>
          <p:spPr>
            <a:xfrm>
              <a:off x="3354120" y="463284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77"/>
            <p:cNvSpPr/>
            <p:nvPr/>
          </p:nvSpPr>
          <p:spPr>
            <a:xfrm>
              <a:off x="228276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CustomShape 78"/>
            <p:cNvSpPr/>
            <p:nvPr/>
          </p:nvSpPr>
          <p:spPr>
            <a:xfrm>
              <a:off x="314244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CustomShape 79"/>
            <p:cNvSpPr/>
            <p:nvPr/>
          </p:nvSpPr>
          <p:spPr>
            <a:xfrm>
              <a:off x="322884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CustomShape 80"/>
            <p:cNvSpPr/>
            <p:nvPr/>
          </p:nvSpPr>
          <p:spPr>
            <a:xfrm>
              <a:off x="327024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81"/>
            <p:cNvSpPr/>
            <p:nvPr/>
          </p:nvSpPr>
          <p:spPr>
            <a:xfrm>
              <a:off x="2280600" y="466704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82"/>
            <p:cNvSpPr/>
            <p:nvPr/>
          </p:nvSpPr>
          <p:spPr>
            <a:xfrm>
              <a:off x="288036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83"/>
            <p:cNvSpPr/>
            <p:nvPr/>
          </p:nvSpPr>
          <p:spPr>
            <a:xfrm>
              <a:off x="296568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84"/>
            <p:cNvSpPr/>
            <p:nvPr/>
          </p:nvSpPr>
          <p:spPr>
            <a:xfrm>
              <a:off x="279396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85"/>
            <p:cNvSpPr/>
            <p:nvPr/>
          </p:nvSpPr>
          <p:spPr>
            <a:xfrm>
              <a:off x="305208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86"/>
            <p:cNvSpPr/>
            <p:nvPr/>
          </p:nvSpPr>
          <p:spPr>
            <a:xfrm>
              <a:off x="322380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87"/>
            <p:cNvSpPr/>
            <p:nvPr/>
          </p:nvSpPr>
          <p:spPr>
            <a:xfrm>
              <a:off x="313740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88"/>
            <p:cNvSpPr/>
            <p:nvPr/>
          </p:nvSpPr>
          <p:spPr>
            <a:xfrm>
              <a:off x="270792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89"/>
            <p:cNvSpPr/>
            <p:nvPr/>
          </p:nvSpPr>
          <p:spPr>
            <a:xfrm>
              <a:off x="2238840" y="4700520"/>
              <a:ext cx="141120" cy="4644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CustomShape 90"/>
            <p:cNvSpPr/>
            <p:nvPr/>
          </p:nvSpPr>
          <p:spPr>
            <a:xfrm>
              <a:off x="2322000" y="4632840"/>
              <a:ext cx="141840" cy="46440"/>
            </a:xfrm>
            <a:custGeom>
              <a:avLst/>
              <a:gdLst/>
              <a:ahLst/>
              <a:rect l="l" t="t" r="r" b="b"/>
              <a:pathLst>
                <a:path w="7164" h="2402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91"/>
            <p:cNvSpPr/>
            <p:nvPr/>
          </p:nvSpPr>
          <p:spPr>
            <a:xfrm>
              <a:off x="331020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92"/>
            <p:cNvSpPr/>
            <p:nvPr/>
          </p:nvSpPr>
          <p:spPr>
            <a:xfrm>
              <a:off x="2196720" y="473472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93"/>
            <p:cNvSpPr/>
            <p:nvPr/>
          </p:nvSpPr>
          <p:spPr>
            <a:xfrm>
              <a:off x="236412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94"/>
            <p:cNvSpPr/>
            <p:nvPr/>
          </p:nvSpPr>
          <p:spPr>
            <a:xfrm>
              <a:off x="253584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95"/>
            <p:cNvSpPr/>
            <p:nvPr/>
          </p:nvSpPr>
          <p:spPr>
            <a:xfrm>
              <a:off x="2449800" y="4599360"/>
              <a:ext cx="141840" cy="45720"/>
            </a:xfrm>
            <a:custGeom>
              <a:avLst/>
              <a:gdLst/>
              <a:ahLst/>
              <a:rect l="l" t="t" r="r" b="b"/>
              <a:pathLst>
                <a:path w="7164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96"/>
            <p:cNvSpPr/>
            <p:nvPr/>
          </p:nvSpPr>
          <p:spPr>
            <a:xfrm>
              <a:off x="2622240" y="4599360"/>
              <a:ext cx="141120" cy="4572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97"/>
            <p:cNvSpPr/>
            <p:nvPr/>
          </p:nvSpPr>
          <p:spPr>
            <a:xfrm>
              <a:off x="3241800" y="4472640"/>
              <a:ext cx="524520" cy="5724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98"/>
            <p:cNvSpPr/>
            <p:nvPr/>
          </p:nvSpPr>
          <p:spPr>
            <a:xfrm>
              <a:off x="3237480" y="4465800"/>
              <a:ext cx="532440" cy="70200"/>
            </a:xfrm>
            <a:custGeom>
              <a:avLst/>
              <a:gdLst/>
              <a:ahLst/>
              <a:rect l="l" t="t" r="r" b="b"/>
              <a:pathLst>
                <a:path w="26698" h="3582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CustomShape 99"/>
            <p:cNvSpPr/>
            <p:nvPr/>
          </p:nvSpPr>
          <p:spPr>
            <a:xfrm>
              <a:off x="3485880" y="4192560"/>
              <a:ext cx="80640" cy="312840"/>
            </a:xfrm>
            <a:custGeom>
              <a:avLst/>
              <a:gdLst/>
              <a:ahLst/>
              <a:rect l="l" t="t" r="r" b="b"/>
              <a:pathLst>
                <a:path w="4111" h="1571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CustomShape 100"/>
            <p:cNvSpPr/>
            <p:nvPr/>
          </p:nvSpPr>
          <p:spPr>
            <a:xfrm>
              <a:off x="3479400" y="4185000"/>
              <a:ext cx="94680" cy="326520"/>
            </a:xfrm>
            <a:custGeom>
              <a:avLst/>
              <a:gdLst/>
              <a:ahLst/>
              <a:rect l="l" t="t" r="r" b="b"/>
              <a:pathLst>
                <a:path w="4803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CustomShape 101"/>
            <p:cNvSpPr/>
            <p:nvPr/>
          </p:nvSpPr>
          <p:spPr>
            <a:xfrm>
              <a:off x="3472920" y="4192560"/>
              <a:ext cx="106920" cy="226440"/>
            </a:xfrm>
            <a:custGeom>
              <a:avLst/>
              <a:gdLst/>
              <a:ahLst/>
              <a:rect l="l" t="t" r="r" b="b"/>
              <a:pathLst>
                <a:path w="5413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CustomShape 102"/>
            <p:cNvSpPr/>
            <p:nvPr/>
          </p:nvSpPr>
          <p:spPr>
            <a:xfrm>
              <a:off x="3466440" y="4185000"/>
              <a:ext cx="120600" cy="240480"/>
            </a:xfrm>
            <a:custGeom>
              <a:avLst/>
              <a:gdLst/>
              <a:ahLst/>
              <a:rect l="l" t="t" r="r" b="b"/>
              <a:pathLst>
                <a:path w="6106" h="12088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CustomShape 103"/>
            <p:cNvSpPr/>
            <p:nvPr/>
          </p:nvSpPr>
          <p:spPr>
            <a:xfrm>
              <a:off x="2864160" y="3146400"/>
              <a:ext cx="1364400" cy="1067400"/>
            </a:xfrm>
            <a:custGeom>
              <a:avLst/>
              <a:gdLst/>
              <a:ahLst/>
              <a:rect l="l" t="t" r="r" b="b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CustomShape 104"/>
            <p:cNvSpPr/>
            <p:nvPr/>
          </p:nvSpPr>
          <p:spPr>
            <a:xfrm>
              <a:off x="2856600" y="3139920"/>
              <a:ext cx="1378080" cy="1080360"/>
            </a:xfrm>
            <a:custGeom>
              <a:avLst/>
              <a:gdLst/>
              <a:ahLst/>
              <a:rect l="l" t="t" r="r" b="b"/>
              <a:pathLst>
                <a:path w="68982" h="54088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CustomShape 105"/>
            <p:cNvSpPr/>
            <p:nvPr/>
          </p:nvSpPr>
          <p:spPr>
            <a:xfrm>
              <a:off x="2936520" y="3203640"/>
              <a:ext cx="1218600" cy="953280"/>
            </a:xfrm>
            <a:custGeom>
              <a:avLst/>
              <a:gdLst/>
              <a:ahLst/>
              <a:rect l="l" t="t" r="r" b="b"/>
              <a:pathLst>
                <a:path w="61006" h="47738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CustomShape 106"/>
            <p:cNvSpPr/>
            <p:nvPr/>
          </p:nvSpPr>
          <p:spPr>
            <a:xfrm>
              <a:off x="2930040" y="3197160"/>
              <a:ext cx="1231560" cy="966240"/>
            </a:xfrm>
            <a:custGeom>
              <a:avLst/>
              <a:gdLst/>
              <a:ahLst/>
              <a:rect l="l" t="t" r="r" b="b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CustomShape 107"/>
            <p:cNvSpPr/>
            <p:nvPr/>
          </p:nvSpPr>
          <p:spPr>
            <a:xfrm>
              <a:off x="3013920" y="3252240"/>
              <a:ext cx="425880" cy="267120"/>
            </a:xfrm>
            <a:custGeom>
              <a:avLst/>
              <a:gdLst/>
              <a:ahLst/>
              <a:rect l="l" t="t" r="r" b="b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CustomShape 108"/>
            <p:cNvSpPr/>
            <p:nvPr/>
          </p:nvSpPr>
          <p:spPr>
            <a:xfrm>
              <a:off x="3013920" y="3540600"/>
              <a:ext cx="425880" cy="266400"/>
            </a:xfrm>
            <a:custGeom>
              <a:avLst/>
              <a:gdLst/>
              <a:ahLst/>
              <a:rect l="l" t="t" r="r" b="b"/>
              <a:pathLst>
                <a:path w="21366" h="13391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CustomShape 109"/>
            <p:cNvSpPr/>
            <p:nvPr/>
          </p:nvSpPr>
          <p:spPr>
            <a:xfrm>
              <a:off x="3013920" y="3834360"/>
              <a:ext cx="425880" cy="267120"/>
            </a:xfrm>
            <a:custGeom>
              <a:avLst/>
              <a:gdLst/>
              <a:ahLst/>
              <a:rect l="l" t="t" r="r" b="b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CustomShape 110"/>
            <p:cNvSpPr/>
            <p:nvPr/>
          </p:nvSpPr>
          <p:spPr>
            <a:xfrm>
              <a:off x="3496320" y="3252240"/>
              <a:ext cx="425880" cy="26712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CustomShape 111"/>
            <p:cNvSpPr/>
            <p:nvPr/>
          </p:nvSpPr>
          <p:spPr>
            <a:xfrm>
              <a:off x="3496320" y="3547080"/>
              <a:ext cx="425880" cy="26712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CustomShape 112"/>
            <p:cNvSpPr/>
            <p:nvPr/>
          </p:nvSpPr>
          <p:spPr>
            <a:xfrm>
              <a:off x="2561400" y="2914560"/>
              <a:ext cx="524520" cy="5724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CustomShape 113"/>
            <p:cNvSpPr/>
            <p:nvPr/>
          </p:nvSpPr>
          <p:spPr>
            <a:xfrm>
              <a:off x="2557080" y="2908080"/>
              <a:ext cx="533520" cy="70200"/>
            </a:xfrm>
            <a:custGeom>
              <a:avLst/>
              <a:gdLst/>
              <a:ahLst/>
              <a:rect l="l" t="t" r="r" b="b"/>
              <a:pathLst>
                <a:path w="26739" h="3583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CustomShape 114"/>
            <p:cNvSpPr/>
            <p:nvPr/>
          </p:nvSpPr>
          <p:spPr>
            <a:xfrm>
              <a:off x="2805480" y="2634480"/>
              <a:ext cx="81720" cy="312840"/>
            </a:xfrm>
            <a:custGeom>
              <a:avLst/>
              <a:gdLst/>
              <a:ahLst/>
              <a:rect l="l" t="t" r="r" b="b"/>
              <a:pathLst>
                <a:path w="4152" h="1571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49494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CustomShape 115"/>
            <p:cNvSpPr/>
            <p:nvPr/>
          </p:nvSpPr>
          <p:spPr>
            <a:xfrm>
              <a:off x="2799000" y="2627280"/>
              <a:ext cx="94680" cy="326520"/>
            </a:xfrm>
            <a:custGeom>
              <a:avLst/>
              <a:gdLst/>
              <a:ahLst/>
              <a:rect l="l" t="t" r="r" b="b"/>
              <a:pathLst>
                <a:path w="4804" h="16402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CustomShape 116"/>
            <p:cNvSpPr/>
            <p:nvPr/>
          </p:nvSpPr>
          <p:spPr>
            <a:xfrm>
              <a:off x="2792520" y="2634480"/>
              <a:ext cx="107640" cy="226440"/>
            </a:xfrm>
            <a:custGeom>
              <a:avLst/>
              <a:gdLst/>
              <a:ahLst/>
              <a:rect l="l" t="t" r="r" b="b"/>
              <a:pathLst>
                <a:path w="5454" h="11396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CustomShape 117"/>
            <p:cNvSpPr/>
            <p:nvPr/>
          </p:nvSpPr>
          <p:spPr>
            <a:xfrm>
              <a:off x="2786040" y="2627280"/>
              <a:ext cx="120600" cy="241200"/>
            </a:xfrm>
            <a:custGeom>
              <a:avLst/>
              <a:gdLst/>
              <a:ahLst/>
              <a:rect l="l" t="t" r="r" b="b"/>
              <a:pathLst>
                <a:path w="6106" h="12129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CustomShape 118"/>
            <p:cNvSpPr/>
            <p:nvPr/>
          </p:nvSpPr>
          <p:spPr>
            <a:xfrm>
              <a:off x="2183400" y="1588680"/>
              <a:ext cx="1364400" cy="1067400"/>
            </a:xfrm>
            <a:custGeom>
              <a:avLst/>
              <a:gdLst/>
              <a:ahLst/>
              <a:rect l="l" t="t" r="r" b="b"/>
              <a:pathLst>
                <a:path w="68291" h="53437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CustomShape 119"/>
            <p:cNvSpPr/>
            <p:nvPr/>
          </p:nvSpPr>
          <p:spPr>
            <a:xfrm>
              <a:off x="2176920" y="1582200"/>
              <a:ext cx="1377360" cy="1080360"/>
            </a:xfrm>
            <a:custGeom>
              <a:avLst/>
              <a:gdLst/>
              <a:ahLst/>
              <a:rect l="l" t="t" r="r" b="b"/>
              <a:pathLst>
                <a:path w="68942" h="54087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CustomShape 120"/>
            <p:cNvSpPr/>
            <p:nvPr/>
          </p:nvSpPr>
          <p:spPr>
            <a:xfrm>
              <a:off x="2256840" y="1645560"/>
              <a:ext cx="1217880" cy="953280"/>
            </a:xfrm>
            <a:custGeom>
              <a:avLst/>
              <a:gdLst/>
              <a:ahLst/>
              <a:rect l="l" t="t" r="r" b="b"/>
              <a:pathLst>
                <a:path w="60965" h="47739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CustomShape 121"/>
            <p:cNvSpPr/>
            <p:nvPr/>
          </p:nvSpPr>
          <p:spPr>
            <a:xfrm>
              <a:off x="2249640" y="1639080"/>
              <a:ext cx="1232640" cy="966240"/>
            </a:xfrm>
            <a:custGeom>
              <a:avLst/>
              <a:gdLst/>
              <a:ahLst/>
              <a:rect l="l" t="t" r="r" b="b"/>
              <a:pathLst>
                <a:path w="61698" h="4839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122"/>
            <p:cNvSpPr/>
            <p:nvPr/>
          </p:nvSpPr>
          <p:spPr>
            <a:xfrm>
              <a:off x="2345400" y="1745640"/>
              <a:ext cx="509040" cy="232920"/>
            </a:xfrm>
            <a:custGeom>
              <a:avLst/>
              <a:gdLst/>
              <a:ahLst/>
              <a:rect l="l" t="t" r="r" b="b"/>
              <a:pathLst>
                <a:path w="25518" h="11722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CustomShape 123"/>
            <p:cNvSpPr/>
            <p:nvPr/>
          </p:nvSpPr>
          <p:spPr>
            <a:xfrm>
              <a:off x="2416320" y="2120040"/>
              <a:ext cx="837000" cy="91440"/>
            </a:xfrm>
            <a:custGeom>
              <a:avLst/>
              <a:gdLst/>
              <a:ahLst/>
              <a:rect l="l" t="t" r="r" b="b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124"/>
            <p:cNvSpPr/>
            <p:nvPr/>
          </p:nvSpPr>
          <p:spPr>
            <a:xfrm>
              <a:off x="2416320" y="2200680"/>
              <a:ext cx="837000" cy="91440"/>
            </a:xfrm>
            <a:custGeom>
              <a:avLst/>
              <a:gdLst/>
              <a:ahLst/>
              <a:rect l="l" t="t" r="r" b="b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CustomShape 125"/>
            <p:cNvSpPr/>
            <p:nvPr/>
          </p:nvSpPr>
          <p:spPr>
            <a:xfrm>
              <a:off x="2416320" y="2382120"/>
              <a:ext cx="837000" cy="90720"/>
            </a:xfrm>
            <a:custGeom>
              <a:avLst/>
              <a:gdLst/>
              <a:ahLst/>
              <a:rect l="l" t="t" r="r" b="b"/>
              <a:pathLst>
                <a:path w="41919" h="460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CustomShape 126"/>
            <p:cNvSpPr/>
            <p:nvPr/>
          </p:nvSpPr>
          <p:spPr>
            <a:xfrm>
              <a:off x="2416320" y="2300760"/>
              <a:ext cx="837000" cy="91440"/>
            </a:xfrm>
            <a:custGeom>
              <a:avLst/>
              <a:gdLst/>
              <a:ahLst/>
              <a:rect l="l" t="t" r="r" b="b"/>
              <a:pathLst>
                <a:path w="41919" h="4641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CustomShape 127"/>
            <p:cNvSpPr/>
            <p:nvPr/>
          </p:nvSpPr>
          <p:spPr>
            <a:xfrm>
              <a:off x="3268440" y="2072880"/>
              <a:ext cx="75960" cy="76680"/>
            </a:xfrm>
            <a:custGeom>
              <a:avLst/>
              <a:gdLst/>
              <a:ahLst/>
              <a:rect l="l" t="t" r="r" b="b"/>
              <a:pathLst>
                <a:path w="3867" h="3908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CustomShape 128"/>
            <p:cNvSpPr/>
            <p:nvPr/>
          </p:nvSpPr>
          <p:spPr>
            <a:xfrm>
              <a:off x="3268440" y="2169000"/>
              <a:ext cx="75960" cy="75960"/>
            </a:xfrm>
            <a:custGeom>
              <a:avLst/>
              <a:gdLst/>
              <a:ahLst/>
              <a:rect l="l" t="t" r="r" b="b"/>
              <a:pathLst>
                <a:path w="3867" h="3868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CustomShape 129"/>
            <p:cNvSpPr/>
            <p:nvPr/>
          </p:nvSpPr>
          <p:spPr>
            <a:xfrm>
              <a:off x="3268440" y="2333520"/>
              <a:ext cx="75960" cy="75960"/>
            </a:xfrm>
            <a:custGeom>
              <a:avLst/>
              <a:gdLst/>
              <a:ahLst/>
              <a:rect l="l" t="t" r="r" b="b"/>
              <a:pathLst>
                <a:path w="3867" h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130"/>
            <p:cNvSpPr/>
            <p:nvPr/>
          </p:nvSpPr>
          <p:spPr>
            <a:xfrm>
              <a:off x="3268440" y="2428560"/>
              <a:ext cx="75960" cy="76680"/>
            </a:xfrm>
            <a:custGeom>
              <a:avLst/>
              <a:gdLst/>
              <a:ahLst/>
              <a:rect l="l" t="t" r="r" b="b"/>
              <a:pathLst>
                <a:path w="3867" h="3908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131"/>
            <p:cNvSpPr/>
            <p:nvPr/>
          </p:nvSpPr>
          <p:spPr>
            <a:xfrm>
              <a:off x="2323440" y="2072880"/>
              <a:ext cx="75960" cy="76680"/>
            </a:xfrm>
            <a:custGeom>
              <a:avLst/>
              <a:gdLst/>
              <a:ahLst/>
              <a:rect l="l" t="t" r="r" b="b"/>
              <a:pathLst>
                <a:path w="3868" h="390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132"/>
            <p:cNvSpPr/>
            <p:nvPr/>
          </p:nvSpPr>
          <p:spPr>
            <a:xfrm>
              <a:off x="2323440" y="2169000"/>
              <a:ext cx="75960" cy="75960"/>
            </a:xfrm>
            <a:custGeom>
              <a:avLst/>
              <a:gdLst/>
              <a:ahLst/>
              <a:rect l="l" t="t" r="r" b="b"/>
              <a:pathLst>
                <a:path w="3868" h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CustomShape 133"/>
            <p:cNvSpPr/>
            <p:nvPr/>
          </p:nvSpPr>
          <p:spPr>
            <a:xfrm>
              <a:off x="2323440" y="2333520"/>
              <a:ext cx="75960" cy="75960"/>
            </a:xfrm>
            <a:custGeom>
              <a:avLst/>
              <a:gdLst/>
              <a:ahLst/>
              <a:rect l="l" t="t" r="r" b="b"/>
              <a:pathLst>
                <a:path w="3868" h="3867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CustomShape 134"/>
            <p:cNvSpPr/>
            <p:nvPr/>
          </p:nvSpPr>
          <p:spPr>
            <a:xfrm>
              <a:off x="2323440" y="2428560"/>
              <a:ext cx="75960" cy="76680"/>
            </a:xfrm>
            <a:custGeom>
              <a:avLst/>
              <a:gdLst/>
              <a:ahLst/>
              <a:rect l="l" t="t" r="r" b="b"/>
              <a:pathLst>
                <a:path w="3868" h="390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CustomShape 135"/>
            <p:cNvSpPr/>
            <p:nvPr/>
          </p:nvSpPr>
          <p:spPr>
            <a:xfrm>
              <a:off x="2920320" y="1731960"/>
              <a:ext cx="425880" cy="26712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CustomShape 136"/>
            <p:cNvSpPr/>
            <p:nvPr/>
          </p:nvSpPr>
          <p:spPr>
            <a:xfrm>
              <a:off x="1642320" y="4472640"/>
              <a:ext cx="524520" cy="5724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CustomShape 137"/>
            <p:cNvSpPr/>
            <p:nvPr/>
          </p:nvSpPr>
          <p:spPr>
            <a:xfrm>
              <a:off x="1638360" y="4465800"/>
              <a:ext cx="532440" cy="70200"/>
            </a:xfrm>
            <a:custGeom>
              <a:avLst/>
              <a:gdLst/>
              <a:ahLst/>
              <a:rect l="l" t="t" r="r" b="b"/>
              <a:pathLst>
                <a:path w="26699" h="3582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CustomShape 138"/>
            <p:cNvSpPr/>
            <p:nvPr/>
          </p:nvSpPr>
          <p:spPr>
            <a:xfrm>
              <a:off x="1886400" y="4192560"/>
              <a:ext cx="80640" cy="312840"/>
            </a:xfrm>
            <a:custGeom>
              <a:avLst/>
              <a:gdLst/>
              <a:ahLst/>
              <a:rect l="l" t="t" r="r" b="b"/>
              <a:pathLst>
                <a:path w="4111" h="1571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CustomShape 139"/>
            <p:cNvSpPr/>
            <p:nvPr/>
          </p:nvSpPr>
          <p:spPr>
            <a:xfrm>
              <a:off x="1879920" y="4185000"/>
              <a:ext cx="94680" cy="326520"/>
            </a:xfrm>
            <a:custGeom>
              <a:avLst/>
              <a:gdLst/>
              <a:ahLst/>
              <a:rect l="l" t="t" r="r" b="b"/>
              <a:pathLst>
                <a:path w="4804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CustomShape 140"/>
            <p:cNvSpPr/>
            <p:nvPr/>
          </p:nvSpPr>
          <p:spPr>
            <a:xfrm>
              <a:off x="1873440" y="4192560"/>
              <a:ext cx="106920" cy="226440"/>
            </a:xfrm>
            <a:custGeom>
              <a:avLst/>
              <a:gdLst/>
              <a:ahLst/>
              <a:rect l="l" t="t" r="r" b="b"/>
              <a:pathLst>
                <a:path w="5414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CustomShape 141"/>
            <p:cNvSpPr/>
            <p:nvPr/>
          </p:nvSpPr>
          <p:spPr>
            <a:xfrm>
              <a:off x="1866960" y="4185000"/>
              <a:ext cx="120600" cy="240480"/>
            </a:xfrm>
            <a:custGeom>
              <a:avLst/>
              <a:gdLst/>
              <a:ahLst/>
              <a:rect l="l" t="t" r="r" b="b"/>
              <a:pathLst>
                <a:path w="6106" h="12088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CustomShape 142"/>
            <p:cNvSpPr/>
            <p:nvPr/>
          </p:nvSpPr>
          <p:spPr>
            <a:xfrm>
              <a:off x="1264680" y="3146400"/>
              <a:ext cx="1364400" cy="1067400"/>
            </a:xfrm>
            <a:custGeom>
              <a:avLst/>
              <a:gdLst/>
              <a:ahLst/>
              <a:rect l="l" t="t" r="r" b="b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CustomShape 143"/>
            <p:cNvSpPr/>
            <p:nvPr/>
          </p:nvSpPr>
          <p:spPr>
            <a:xfrm>
              <a:off x="1257480" y="3139920"/>
              <a:ext cx="1378080" cy="1080360"/>
            </a:xfrm>
            <a:custGeom>
              <a:avLst/>
              <a:gdLst/>
              <a:ahLst/>
              <a:rect l="l" t="t" r="r" b="b"/>
              <a:pathLst>
                <a:path w="68983" h="54088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144"/>
            <p:cNvSpPr/>
            <p:nvPr/>
          </p:nvSpPr>
          <p:spPr>
            <a:xfrm>
              <a:off x="1337040" y="3203640"/>
              <a:ext cx="1218600" cy="953280"/>
            </a:xfrm>
            <a:custGeom>
              <a:avLst/>
              <a:gdLst/>
              <a:ahLst/>
              <a:rect l="l" t="t" r="r" b="b"/>
              <a:pathLst>
                <a:path w="61005" h="47738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145"/>
            <p:cNvSpPr/>
            <p:nvPr/>
          </p:nvSpPr>
          <p:spPr>
            <a:xfrm>
              <a:off x="1330560" y="3197160"/>
              <a:ext cx="1231560" cy="966240"/>
            </a:xfrm>
            <a:custGeom>
              <a:avLst/>
              <a:gdLst/>
              <a:ahLst/>
              <a:rect l="l" t="t" r="r" b="b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146"/>
            <p:cNvSpPr/>
            <p:nvPr/>
          </p:nvSpPr>
          <p:spPr>
            <a:xfrm>
              <a:off x="1568880" y="3252240"/>
              <a:ext cx="425880" cy="26712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CustomShape 147"/>
            <p:cNvSpPr/>
            <p:nvPr/>
          </p:nvSpPr>
          <p:spPr>
            <a:xfrm>
              <a:off x="1568880" y="3540600"/>
              <a:ext cx="425880" cy="266400"/>
            </a:xfrm>
            <a:custGeom>
              <a:avLst/>
              <a:gdLst/>
              <a:ahLst/>
              <a:rect l="l" t="t" r="r" b="b"/>
              <a:pathLst>
                <a:path w="21367" h="13391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CustomShape 148"/>
            <p:cNvSpPr/>
            <p:nvPr/>
          </p:nvSpPr>
          <p:spPr>
            <a:xfrm>
              <a:off x="1568880" y="3834360"/>
              <a:ext cx="425880" cy="26712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CustomShape 149"/>
            <p:cNvSpPr/>
            <p:nvPr/>
          </p:nvSpPr>
          <p:spPr>
            <a:xfrm>
              <a:off x="1562400" y="3827880"/>
              <a:ext cx="439560" cy="280080"/>
            </a:xfrm>
            <a:custGeom>
              <a:avLst/>
              <a:gdLst/>
              <a:ahLst/>
              <a:rect l="l" t="t" r="r" b="b"/>
              <a:pathLst>
                <a:path w="22058" h="14083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CustomShape 150"/>
            <p:cNvSpPr/>
            <p:nvPr/>
          </p:nvSpPr>
          <p:spPr>
            <a:xfrm>
              <a:off x="2051640" y="3252240"/>
              <a:ext cx="425880" cy="26712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CustomShape 151"/>
            <p:cNvSpPr/>
            <p:nvPr/>
          </p:nvSpPr>
          <p:spPr>
            <a:xfrm>
              <a:off x="2051640" y="3547080"/>
              <a:ext cx="425880" cy="26712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CustomShape 152"/>
            <p:cNvSpPr/>
            <p:nvPr/>
          </p:nvSpPr>
          <p:spPr>
            <a:xfrm>
              <a:off x="1946880" y="2749320"/>
              <a:ext cx="106920" cy="198000"/>
            </a:xfrm>
            <a:custGeom>
              <a:avLst/>
              <a:gdLst/>
              <a:ahLst/>
              <a:rect l="l" t="t" r="r" b="b"/>
              <a:pathLst>
                <a:path w="5413" h="9971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CustomShape 153"/>
            <p:cNvSpPr/>
            <p:nvPr/>
          </p:nvSpPr>
          <p:spPr>
            <a:xfrm>
              <a:off x="1320840" y="2417760"/>
              <a:ext cx="691920" cy="893520"/>
            </a:xfrm>
            <a:custGeom>
              <a:avLst/>
              <a:gdLst/>
              <a:ahLst/>
              <a:rect l="l" t="t" r="r" b="b"/>
              <a:pathLst>
                <a:path w="34674" h="44747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CustomShape 154"/>
            <p:cNvSpPr/>
            <p:nvPr/>
          </p:nvSpPr>
          <p:spPr>
            <a:xfrm>
              <a:off x="1353240" y="2444040"/>
              <a:ext cx="505800" cy="797040"/>
            </a:xfrm>
            <a:custGeom>
              <a:avLst/>
              <a:gdLst/>
              <a:ahLst/>
              <a:rect l="l" t="t" r="r" b="b"/>
              <a:pathLst>
                <a:path w="25356" h="39925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CustomShape 155"/>
            <p:cNvSpPr/>
            <p:nvPr/>
          </p:nvSpPr>
          <p:spPr>
            <a:xfrm>
              <a:off x="1759680" y="2533680"/>
              <a:ext cx="241920" cy="140040"/>
            </a:xfrm>
            <a:custGeom>
              <a:avLst/>
              <a:gdLst/>
              <a:ahLst/>
              <a:rect l="l" t="t" r="r" b="b"/>
              <a:pathLst>
                <a:path w="12170" h="7082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CustomShape 156"/>
            <p:cNvSpPr/>
            <p:nvPr/>
          </p:nvSpPr>
          <p:spPr>
            <a:xfrm>
              <a:off x="1314360" y="2410560"/>
              <a:ext cx="700920" cy="907560"/>
            </a:xfrm>
            <a:custGeom>
              <a:avLst/>
              <a:gdLst/>
              <a:ahLst/>
              <a:rect l="l" t="t" r="r" b="b"/>
              <a:pathLst>
                <a:path w="35123" h="45446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CustomShape 157"/>
            <p:cNvSpPr/>
            <p:nvPr/>
          </p:nvSpPr>
          <p:spPr>
            <a:xfrm>
              <a:off x="1342080" y="2283120"/>
              <a:ext cx="830520" cy="721080"/>
            </a:xfrm>
            <a:custGeom>
              <a:avLst/>
              <a:gdLst/>
              <a:ahLst/>
              <a:rect l="l" t="t" r="r" b="b"/>
              <a:pathLst>
                <a:path w="41593" h="36125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CustomShape 158"/>
            <p:cNvSpPr/>
            <p:nvPr/>
          </p:nvSpPr>
          <p:spPr>
            <a:xfrm>
              <a:off x="1356480" y="2276280"/>
              <a:ext cx="796320" cy="734400"/>
            </a:xfrm>
            <a:custGeom>
              <a:avLst/>
              <a:gdLst/>
              <a:ahLst/>
              <a:rect l="l" t="t" r="r" b="b"/>
              <a:pathLst>
                <a:path w="39884" h="36792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CustomShape 159"/>
            <p:cNvSpPr/>
            <p:nvPr/>
          </p:nvSpPr>
          <p:spPr>
            <a:xfrm>
              <a:off x="1477080" y="2814120"/>
              <a:ext cx="45720" cy="40680"/>
            </a:xfrm>
            <a:custGeom>
              <a:avLst/>
              <a:gdLst/>
              <a:ahLst/>
              <a:rect l="l" t="t" r="r" b="b"/>
              <a:pathLst>
                <a:path w="2362" h="210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CustomShape 160"/>
            <p:cNvSpPr/>
            <p:nvPr/>
          </p:nvSpPr>
          <p:spPr>
            <a:xfrm>
              <a:off x="1545480" y="2475000"/>
              <a:ext cx="580680" cy="277200"/>
            </a:xfrm>
            <a:custGeom>
              <a:avLst/>
              <a:gdLst/>
              <a:ahLst/>
              <a:rect l="l" t="t" r="r" b="b"/>
              <a:pathLst>
                <a:path w="29099" h="1392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CustomShape 161"/>
            <p:cNvSpPr/>
            <p:nvPr/>
          </p:nvSpPr>
          <p:spPr>
            <a:xfrm>
              <a:off x="1533960" y="2606040"/>
              <a:ext cx="285120" cy="318960"/>
            </a:xfrm>
            <a:custGeom>
              <a:avLst/>
              <a:gdLst/>
              <a:ahLst/>
              <a:rect l="l" t="t" r="r" b="b"/>
              <a:pathLst>
                <a:path w="14327" h="16012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CustomShape 162"/>
            <p:cNvSpPr/>
            <p:nvPr/>
          </p:nvSpPr>
          <p:spPr>
            <a:xfrm>
              <a:off x="1660320" y="2781000"/>
              <a:ext cx="388440" cy="51480"/>
            </a:xfrm>
            <a:custGeom>
              <a:avLst/>
              <a:gdLst/>
              <a:ahLst/>
              <a:rect l="l" t="t" r="r" b="b"/>
              <a:pathLst>
                <a:path w="19495" h="2653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CustomShape 163"/>
            <p:cNvSpPr/>
            <p:nvPr/>
          </p:nvSpPr>
          <p:spPr>
            <a:xfrm>
              <a:off x="1596600" y="2714760"/>
              <a:ext cx="127080" cy="249840"/>
            </a:xfrm>
            <a:custGeom>
              <a:avLst/>
              <a:gdLst/>
              <a:ahLst/>
              <a:rect l="l" t="t" r="r" b="b"/>
              <a:pathLst>
                <a:path w="6431" h="12565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CustomShape 164"/>
            <p:cNvSpPr/>
            <p:nvPr/>
          </p:nvSpPr>
          <p:spPr>
            <a:xfrm>
              <a:off x="1595880" y="2707920"/>
              <a:ext cx="129600" cy="263880"/>
            </a:xfrm>
            <a:custGeom>
              <a:avLst/>
              <a:gdLst/>
              <a:ahLst/>
              <a:rect l="l" t="t" r="r" b="b"/>
              <a:pathLst>
                <a:path w="6553" h="13268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CustomShape 165"/>
            <p:cNvSpPr/>
            <p:nvPr/>
          </p:nvSpPr>
          <p:spPr>
            <a:xfrm>
              <a:off x="676800" y="4883400"/>
              <a:ext cx="1999440" cy="371520"/>
            </a:xfrm>
            <a:custGeom>
              <a:avLst/>
              <a:gdLst/>
              <a:ahLst/>
              <a:rect l="l" t="t" r="r" b="b"/>
              <a:pathLst>
                <a:path w="100035" h="1864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CustomShape 166"/>
            <p:cNvSpPr/>
            <p:nvPr/>
          </p:nvSpPr>
          <p:spPr>
            <a:xfrm>
              <a:off x="670320" y="4876920"/>
              <a:ext cx="2013120" cy="385200"/>
            </a:xfrm>
            <a:custGeom>
              <a:avLst/>
              <a:gdLst/>
              <a:ahLst/>
              <a:rect l="l" t="t" r="r" b="b"/>
              <a:pathLst>
                <a:path w="100726" h="19332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CustomShape 167"/>
            <p:cNvSpPr/>
            <p:nvPr/>
          </p:nvSpPr>
          <p:spPr>
            <a:xfrm>
              <a:off x="686880" y="3194640"/>
              <a:ext cx="1123560" cy="1872000"/>
            </a:xfrm>
            <a:custGeom>
              <a:avLst/>
              <a:gdLst/>
              <a:ahLst/>
              <a:rect l="l" t="t" r="r" b="b"/>
              <a:pathLst>
                <a:path w="56244" h="9366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CustomShape 168"/>
            <p:cNvSpPr/>
            <p:nvPr/>
          </p:nvSpPr>
          <p:spPr>
            <a:xfrm>
              <a:off x="713520" y="3226320"/>
              <a:ext cx="1010160" cy="1833120"/>
            </a:xfrm>
            <a:custGeom>
              <a:avLst/>
              <a:gdLst/>
              <a:ahLst/>
              <a:rect l="l" t="t" r="r" b="b"/>
              <a:pathLst>
                <a:path w="50587" h="91733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 w="9360">
              <a:solidFill>
                <a:srgbClr val="47779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CustomShape 169"/>
            <p:cNvSpPr/>
            <p:nvPr/>
          </p:nvSpPr>
          <p:spPr>
            <a:xfrm>
              <a:off x="1056960" y="3732480"/>
              <a:ext cx="150120" cy="393840"/>
            </a:xfrm>
            <a:custGeom>
              <a:avLst/>
              <a:gdLst/>
              <a:ahLst/>
              <a:rect l="l" t="t" r="r" b="b"/>
              <a:pathLst>
                <a:path w="7570" h="19769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CustomShape 170"/>
            <p:cNvSpPr/>
            <p:nvPr/>
          </p:nvSpPr>
          <p:spPr>
            <a:xfrm>
              <a:off x="1393920" y="4122720"/>
              <a:ext cx="158040" cy="160560"/>
            </a:xfrm>
            <a:custGeom>
              <a:avLst/>
              <a:gdLst/>
              <a:ahLst/>
              <a:rect l="l" t="t" r="r" b="b"/>
              <a:pathLst>
                <a:path w="7978" h="8104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CustomShape 171"/>
            <p:cNvSpPr/>
            <p:nvPr/>
          </p:nvSpPr>
          <p:spPr>
            <a:xfrm>
              <a:off x="1297080" y="4291200"/>
              <a:ext cx="267120" cy="38880"/>
            </a:xfrm>
            <a:custGeom>
              <a:avLst/>
              <a:gdLst/>
              <a:ahLst/>
              <a:rect l="l" t="t" r="r" b="b"/>
              <a:pathLst>
                <a:path w="13431" h="202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CustomShape 172"/>
            <p:cNvSpPr/>
            <p:nvPr/>
          </p:nvSpPr>
          <p:spPr>
            <a:xfrm>
              <a:off x="1257480" y="4789440"/>
              <a:ext cx="383760" cy="281520"/>
            </a:xfrm>
            <a:custGeom>
              <a:avLst/>
              <a:gdLst/>
              <a:ahLst/>
              <a:rect l="l" t="t" r="r" b="b"/>
              <a:pathLst>
                <a:path w="19251" h="14145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CustomShape 173"/>
            <p:cNvSpPr/>
            <p:nvPr/>
          </p:nvSpPr>
          <p:spPr>
            <a:xfrm>
              <a:off x="699840" y="3187800"/>
              <a:ext cx="1107000" cy="1885680"/>
            </a:xfrm>
            <a:custGeom>
              <a:avLst/>
              <a:gdLst/>
              <a:ahLst/>
              <a:rect l="l" t="t" r="r" b="b"/>
              <a:pathLst>
                <a:path w="55430" h="94354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CustomShape 174"/>
            <p:cNvSpPr/>
            <p:nvPr/>
          </p:nvSpPr>
          <p:spPr>
            <a:xfrm>
              <a:off x="1197720" y="3103560"/>
              <a:ext cx="578160" cy="375480"/>
            </a:xfrm>
            <a:custGeom>
              <a:avLst/>
              <a:gdLst/>
              <a:ahLst/>
              <a:rect l="l" t="t" r="r" b="b"/>
              <a:pathLst>
                <a:path w="28978" h="1884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CustomShape 175"/>
            <p:cNvSpPr/>
            <p:nvPr/>
          </p:nvSpPr>
          <p:spPr>
            <a:xfrm>
              <a:off x="1197720" y="3103560"/>
              <a:ext cx="424440" cy="250920"/>
            </a:xfrm>
            <a:custGeom>
              <a:avLst/>
              <a:gdLst/>
              <a:ahLst/>
              <a:rect l="l" t="t" r="r" b="b"/>
              <a:pathLst>
                <a:path w="21286" h="12617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CustomShape 176"/>
            <p:cNvSpPr/>
            <p:nvPr/>
          </p:nvSpPr>
          <p:spPr>
            <a:xfrm>
              <a:off x="1190520" y="3096720"/>
              <a:ext cx="592920" cy="389160"/>
            </a:xfrm>
            <a:custGeom>
              <a:avLst/>
              <a:gdLst/>
              <a:ahLst/>
              <a:rect l="l" t="t" r="r" b="b"/>
              <a:pathLst>
                <a:path w="29710" h="19522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CustomShape 177"/>
            <p:cNvSpPr/>
            <p:nvPr/>
          </p:nvSpPr>
          <p:spPr>
            <a:xfrm>
              <a:off x="2496960" y="4356720"/>
              <a:ext cx="536760" cy="374760"/>
            </a:xfrm>
            <a:custGeom>
              <a:avLst/>
              <a:gdLst/>
              <a:ahLst/>
              <a:rect l="l" t="t" r="r" b="b"/>
              <a:pathLst>
                <a:path w="26902" h="18817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CustomShape 178"/>
            <p:cNvSpPr/>
            <p:nvPr/>
          </p:nvSpPr>
          <p:spPr>
            <a:xfrm>
              <a:off x="2490480" y="4350240"/>
              <a:ext cx="538200" cy="387720"/>
            </a:xfrm>
            <a:custGeom>
              <a:avLst/>
              <a:gdLst/>
              <a:ahLst/>
              <a:rect l="l" t="t" r="r" b="b"/>
              <a:pathLst>
                <a:path w="26983" h="19454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CustomShape 179"/>
            <p:cNvSpPr/>
            <p:nvPr/>
          </p:nvSpPr>
          <p:spPr>
            <a:xfrm>
              <a:off x="2775240" y="4401000"/>
              <a:ext cx="168840" cy="79920"/>
            </a:xfrm>
            <a:custGeom>
              <a:avLst/>
              <a:gdLst/>
              <a:ahLst/>
              <a:rect l="l" t="t" r="r" b="b"/>
              <a:pathLst>
                <a:path w="8507" h="4071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CustomShape 180"/>
            <p:cNvSpPr/>
            <p:nvPr/>
          </p:nvSpPr>
          <p:spPr>
            <a:xfrm>
              <a:off x="2693880" y="4405680"/>
              <a:ext cx="61200" cy="43200"/>
            </a:xfrm>
            <a:custGeom>
              <a:avLst/>
              <a:gdLst/>
              <a:ahLst/>
              <a:rect l="l" t="t" r="r" b="b"/>
              <a:pathLst>
                <a:path w="3134" h="224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CustomShape 181"/>
            <p:cNvSpPr/>
            <p:nvPr/>
          </p:nvSpPr>
          <p:spPr>
            <a:xfrm>
              <a:off x="1914120" y="4346640"/>
              <a:ext cx="471240" cy="284760"/>
            </a:xfrm>
            <a:custGeom>
              <a:avLst/>
              <a:gdLst/>
              <a:ahLst/>
              <a:rect l="l" t="t" r="r" b="b"/>
              <a:pathLst>
                <a:path w="23625" h="1431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CustomShape 182"/>
            <p:cNvSpPr/>
            <p:nvPr/>
          </p:nvSpPr>
          <p:spPr>
            <a:xfrm>
              <a:off x="1917360" y="4339800"/>
              <a:ext cx="462600" cy="298080"/>
            </a:xfrm>
            <a:custGeom>
              <a:avLst/>
              <a:gdLst/>
              <a:ahLst/>
              <a:rect l="l" t="t" r="r" b="b"/>
              <a:pathLst>
                <a:path w="23198" h="14977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CustomShape 183"/>
            <p:cNvSpPr/>
            <p:nvPr/>
          </p:nvSpPr>
          <p:spPr>
            <a:xfrm>
              <a:off x="2163960" y="4382280"/>
              <a:ext cx="87480" cy="54000"/>
            </a:xfrm>
            <a:custGeom>
              <a:avLst/>
              <a:gdLst/>
              <a:ahLst/>
              <a:rect l="l" t="t" r="r" b="b"/>
              <a:pathLst>
                <a:path w="4437" h="2769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CustomShape 184"/>
            <p:cNvSpPr/>
            <p:nvPr/>
          </p:nvSpPr>
          <p:spPr>
            <a:xfrm>
              <a:off x="2098080" y="4361040"/>
              <a:ext cx="66960" cy="48600"/>
            </a:xfrm>
            <a:custGeom>
              <a:avLst/>
              <a:gdLst/>
              <a:ahLst/>
              <a:rect l="l" t="t" r="r" b="b"/>
              <a:pathLst>
                <a:path w="3420" h="2504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CustomShape 185"/>
            <p:cNvSpPr/>
            <p:nvPr/>
          </p:nvSpPr>
          <p:spPr>
            <a:xfrm>
              <a:off x="1436400" y="3501360"/>
              <a:ext cx="1213920" cy="1641960"/>
            </a:xfrm>
            <a:custGeom>
              <a:avLst/>
              <a:gdLst/>
              <a:ahLst/>
              <a:rect l="l" t="t" r="r" b="b"/>
              <a:pathLst>
                <a:path w="60761" h="82176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CustomShape 186"/>
            <p:cNvSpPr/>
            <p:nvPr/>
          </p:nvSpPr>
          <p:spPr>
            <a:xfrm>
              <a:off x="1451160" y="3542760"/>
              <a:ext cx="1190880" cy="1600560"/>
            </a:xfrm>
            <a:custGeom>
              <a:avLst/>
              <a:gdLst/>
              <a:ahLst/>
              <a:rect l="l" t="t" r="r" b="b"/>
              <a:pathLst>
                <a:path w="59622" h="80093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 w="9360">
              <a:solidFill>
                <a:srgbClr val="47779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CustomShape 187"/>
            <p:cNvSpPr/>
            <p:nvPr/>
          </p:nvSpPr>
          <p:spPr>
            <a:xfrm>
              <a:off x="1444680" y="3494520"/>
              <a:ext cx="1200600" cy="1656000"/>
            </a:xfrm>
            <a:custGeom>
              <a:avLst/>
              <a:gdLst/>
              <a:ahLst/>
              <a:rect l="l" t="t" r="r" b="b"/>
              <a:pathLst>
                <a:path w="60110" h="82881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CustomShape 188"/>
            <p:cNvSpPr/>
            <p:nvPr/>
          </p:nvSpPr>
          <p:spPr>
            <a:xfrm>
              <a:off x="2450520" y="4600080"/>
              <a:ext cx="138600" cy="185040"/>
            </a:xfrm>
            <a:custGeom>
              <a:avLst/>
              <a:gdLst/>
              <a:ahLst/>
              <a:rect l="l" t="t" r="r" b="b"/>
              <a:pathLst>
                <a:path w="7001" h="9329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189"/>
            <p:cNvSpPr/>
            <p:nvPr/>
          </p:nvSpPr>
          <p:spPr>
            <a:xfrm>
              <a:off x="188640" y="3136320"/>
              <a:ext cx="1048680" cy="2118240"/>
            </a:xfrm>
            <a:custGeom>
              <a:avLst/>
              <a:gdLst/>
              <a:ahLst/>
              <a:rect l="l" t="t" r="r" b="b"/>
              <a:pathLst>
                <a:path w="52500" h="105991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CustomShape 190"/>
            <p:cNvSpPr/>
            <p:nvPr/>
          </p:nvSpPr>
          <p:spPr>
            <a:xfrm>
              <a:off x="181440" y="3130200"/>
              <a:ext cx="1063080" cy="2131920"/>
            </a:xfrm>
            <a:custGeom>
              <a:avLst/>
              <a:gdLst/>
              <a:ahLst/>
              <a:rect l="l" t="t" r="r" b="b"/>
              <a:pathLst>
                <a:path w="53232" h="106668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191"/>
            <p:cNvSpPr/>
            <p:nvPr/>
          </p:nvSpPr>
          <p:spPr>
            <a:xfrm>
              <a:off x="-211680" y="3109320"/>
              <a:ext cx="1388880" cy="2145600"/>
            </a:xfrm>
            <a:custGeom>
              <a:avLst/>
              <a:gdLst/>
              <a:ahLst/>
              <a:rect l="l" t="t" r="r" b="b"/>
              <a:pathLst>
                <a:path w="69512" h="107351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192"/>
            <p:cNvSpPr/>
            <p:nvPr/>
          </p:nvSpPr>
          <p:spPr>
            <a:xfrm>
              <a:off x="-216000" y="3102480"/>
              <a:ext cx="1399320" cy="2159640"/>
            </a:xfrm>
            <a:custGeom>
              <a:avLst/>
              <a:gdLst/>
              <a:ahLst/>
              <a:rect l="l" t="t" r="r" b="b"/>
              <a:pathLst>
                <a:path w="70040" h="108052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CustomShape 193"/>
            <p:cNvSpPr/>
            <p:nvPr/>
          </p:nvSpPr>
          <p:spPr>
            <a:xfrm>
              <a:off x="229320" y="5256360"/>
              <a:ext cx="4890240" cy="360"/>
            </a:xfrm>
            <a:custGeom>
              <a:avLst/>
              <a:gdLst/>
              <a:ahLst/>
              <a:rect l="l" t="t" r="r" b="b"/>
              <a:pathLst>
                <a:path w="244590" h="1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CustomShape 194"/>
            <p:cNvSpPr/>
            <p:nvPr/>
          </p:nvSpPr>
          <p:spPr>
            <a:xfrm>
              <a:off x="222120" y="5249880"/>
              <a:ext cx="4904280" cy="12240"/>
            </a:xfrm>
            <a:custGeom>
              <a:avLst/>
              <a:gdLst/>
              <a:ahLst/>
              <a:rect l="l" t="t" r="r" b="b"/>
              <a:pathLst>
                <a:path w="245282" h="693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2" name="CustomShape 195"/>
          <p:cNvSpPr/>
          <p:nvPr/>
        </p:nvSpPr>
        <p:spPr>
          <a:xfrm>
            <a:off x="4826520" y="936000"/>
            <a:ext cx="426492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r>
              <a:rPr b="0" lang="en" sz="25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Automatizando para você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483" name="CustomShape 196"/>
          <p:cNvSpPr/>
          <p:nvPr/>
        </p:nvSpPr>
        <p:spPr>
          <a:xfrm>
            <a:off x="2802960" y="216000"/>
            <a:ext cx="63147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" sz="5500" spc="-1" strike="noStrike">
                <a:solidFill>
                  <a:srgbClr val="494949"/>
                </a:solidFill>
                <a:latin typeface="Fjalla One"/>
                <a:ea typeface="Fjalla One"/>
              </a:rPr>
              <a:t>New Employee</a:t>
            </a:r>
            <a:endParaRPr b="0" lang="pt-BR" sz="5500" spc="-1" strike="noStrike">
              <a:latin typeface="Arial"/>
            </a:endParaRPr>
          </a:p>
        </p:txBody>
      </p:sp>
      <p:sp>
        <p:nvSpPr>
          <p:cNvPr id="1484" name="CustomShape 197"/>
          <p:cNvSpPr/>
          <p:nvPr/>
        </p:nvSpPr>
        <p:spPr>
          <a:xfrm>
            <a:off x="6696000" y="2526480"/>
            <a:ext cx="2343600" cy="18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00" spc="-1" strike="noStrike">
                <a:solidFill>
                  <a:srgbClr val="494949"/>
                </a:solidFill>
                <a:latin typeface="Barlow Semi Condensed Medium"/>
                <a:ea typeface="DejaVu Sans"/>
              </a:rPr>
              <a:t>Charles Kulkauski</a:t>
            </a:r>
            <a:endParaRPr b="0" lang="pt-B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00" spc="-1" strike="noStrike">
                <a:solidFill>
                  <a:srgbClr val="494949"/>
                </a:solidFill>
                <a:latin typeface="Barlow Semi Condensed Medium"/>
                <a:ea typeface="DejaVu Sans"/>
              </a:rPr>
              <a:t>Diogo Gomes</a:t>
            </a:r>
            <a:endParaRPr b="0" lang="pt-B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00" spc="-1" strike="noStrike">
                <a:solidFill>
                  <a:srgbClr val="494949"/>
                </a:solidFill>
                <a:latin typeface="Barlow Semi Condensed Medium"/>
                <a:ea typeface="DejaVu Sans"/>
              </a:rPr>
              <a:t>Endryl Fiorotti</a:t>
            </a:r>
            <a:endParaRPr b="0" lang="pt-B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00" spc="-1" strike="noStrike">
                <a:solidFill>
                  <a:srgbClr val="494949"/>
                </a:solidFill>
                <a:latin typeface="Barlow Semi Condensed Medium"/>
                <a:ea typeface="DejaVu Sans"/>
              </a:rPr>
              <a:t>Maryanna Silva</a:t>
            </a:r>
            <a:endParaRPr b="0" lang="pt-B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00" spc="-1" strike="noStrike">
                <a:solidFill>
                  <a:srgbClr val="494949"/>
                </a:solidFill>
                <a:latin typeface="Barlow Semi Condensed Medium"/>
                <a:ea typeface="DejaVu Sans"/>
              </a:rPr>
              <a:t>Mauricio Maxuel</a:t>
            </a:r>
            <a:endParaRPr b="0" lang="pt-B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00" spc="-1" strike="noStrike">
                <a:solidFill>
                  <a:srgbClr val="494949"/>
                </a:solidFill>
                <a:latin typeface="Barlow Semi Condensed Medium"/>
                <a:ea typeface="DejaVu Sans"/>
              </a:rPr>
              <a:t>Vitoria Vieira</a:t>
            </a:r>
            <a:endParaRPr b="0" lang="pt-B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00" spc="-1" strike="noStrike">
                <a:solidFill>
                  <a:srgbClr val="494949"/>
                </a:solidFill>
                <a:latin typeface="Barlow Semi Condensed Medium"/>
                <a:ea typeface="DejaVu Sans"/>
              </a:rPr>
              <a:t>Yuri Martins</a:t>
            </a:r>
            <a:endParaRPr b="0" lang="pt-BR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roup 1"/>
          <p:cNvGrpSpPr/>
          <p:nvPr/>
        </p:nvGrpSpPr>
        <p:grpSpPr>
          <a:xfrm>
            <a:off x="2831760" y="527040"/>
            <a:ext cx="3478680" cy="1143720"/>
            <a:chOff x="2831760" y="527040"/>
            <a:chExt cx="3478680" cy="1143720"/>
          </a:xfrm>
        </p:grpSpPr>
        <p:sp>
          <p:nvSpPr>
            <p:cNvPr id="1817" name="CustomShape 2"/>
            <p:cNvSpPr/>
            <p:nvPr/>
          </p:nvSpPr>
          <p:spPr>
            <a:xfrm>
              <a:off x="2831760" y="527040"/>
              <a:ext cx="3478680" cy="1143720"/>
            </a:xfrm>
            <a:prstGeom prst="roundRect">
              <a:avLst>
                <a:gd name="adj" fmla="val 16667"/>
              </a:avLst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CustomShape 3"/>
            <p:cNvSpPr/>
            <p:nvPr/>
          </p:nvSpPr>
          <p:spPr>
            <a:xfrm>
              <a:off x="2909880" y="606600"/>
              <a:ext cx="3322440" cy="984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9" name="Group 4"/>
          <p:cNvGrpSpPr/>
          <p:nvPr/>
        </p:nvGrpSpPr>
        <p:grpSpPr>
          <a:xfrm>
            <a:off x="2831760" y="3471480"/>
            <a:ext cx="3478680" cy="1143720"/>
            <a:chOff x="2831760" y="3471480"/>
            <a:chExt cx="3478680" cy="1143720"/>
          </a:xfrm>
        </p:grpSpPr>
        <p:sp>
          <p:nvSpPr>
            <p:cNvPr id="1820" name="CustomShape 5"/>
            <p:cNvSpPr/>
            <p:nvPr/>
          </p:nvSpPr>
          <p:spPr>
            <a:xfrm>
              <a:off x="2831760" y="3471480"/>
              <a:ext cx="3478680" cy="1143720"/>
            </a:xfrm>
            <a:prstGeom prst="roundRect">
              <a:avLst>
                <a:gd name="adj" fmla="val 16667"/>
              </a:avLst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CustomShape 6"/>
            <p:cNvSpPr/>
            <p:nvPr/>
          </p:nvSpPr>
          <p:spPr>
            <a:xfrm>
              <a:off x="2909880" y="3551040"/>
              <a:ext cx="3322440" cy="984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22" name="Group 7"/>
          <p:cNvGrpSpPr/>
          <p:nvPr/>
        </p:nvGrpSpPr>
        <p:grpSpPr>
          <a:xfrm>
            <a:off x="2831760" y="1999080"/>
            <a:ext cx="3478680" cy="1143720"/>
            <a:chOff x="2831760" y="1999080"/>
            <a:chExt cx="3478680" cy="1143720"/>
          </a:xfrm>
        </p:grpSpPr>
        <p:sp>
          <p:nvSpPr>
            <p:cNvPr id="1823" name="CustomShape 8"/>
            <p:cNvSpPr/>
            <p:nvPr/>
          </p:nvSpPr>
          <p:spPr>
            <a:xfrm>
              <a:off x="2831760" y="1999080"/>
              <a:ext cx="3478680" cy="1143720"/>
            </a:xfrm>
            <a:prstGeom prst="roundRect">
              <a:avLst>
                <a:gd name="adj" fmla="val 16667"/>
              </a:avLst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4" name="CustomShape 9"/>
            <p:cNvSpPr/>
            <p:nvPr/>
          </p:nvSpPr>
          <p:spPr>
            <a:xfrm>
              <a:off x="2909880" y="2079000"/>
              <a:ext cx="3322440" cy="984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5" name="CustomShape 10"/>
          <p:cNvSpPr/>
          <p:nvPr/>
        </p:nvSpPr>
        <p:spPr>
          <a:xfrm>
            <a:off x="2825640" y="792000"/>
            <a:ext cx="3482640" cy="5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77c6fc"/>
                </a:solidFill>
                <a:latin typeface="Fjalla One"/>
                <a:ea typeface="DejaVu Sans"/>
              </a:rPr>
              <a:t>Implantar sensores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826" name="CustomShape 11"/>
          <p:cNvSpPr/>
          <p:nvPr/>
        </p:nvSpPr>
        <p:spPr>
          <a:xfrm>
            <a:off x="2825640" y="2277000"/>
            <a:ext cx="3482640" cy="5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94949"/>
                </a:solidFill>
                <a:latin typeface="Fjalla One"/>
                <a:ea typeface="DejaVu Sans"/>
              </a:rPr>
              <a:t>Capturar dados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827" name="CustomShape 12"/>
          <p:cNvSpPr/>
          <p:nvPr/>
        </p:nvSpPr>
        <p:spPr>
          <a:xfrm>
            <a:off x="2814120" y="3747960"/>
            <a:ext cx="3482640" cy="5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77c6fc"/>
                </a:solidFill>
                <a:latin typeface="Fjalla One"/>
                <a:ea typeface="DejaVu Sans"/>
              </a:rPr>
              <a:t>Gerar gráficos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CustomShape 1"/>
          <p:cNvSpPr/>
          <p:nvPr/>
        </p:nvSpPr>
        <p:spPr>
          <a:xfrm>
            <a:off x="2734920" y="95040"/>
            <a:ext cx="7431120" cy="9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94949"/>
                </a:solidFill>
                <a:latin typeface="Fjalla One"/>
                <a:ea typeface="Arial"/>
              </a:rPr>
              <a:t>Diagrama de Visão de Negócio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1829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658520" y="1600560"/>
            <a:ext cx="5891040" cy="33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CustomShape 1"/>
          <p:cNvSpPr/>
          <p:nvPr/>
        </p:nvSpPr>
        <p:spPr>
          <a:xfrm>
            <a:off x="723600" y="559440"/>
            <a:ext cx="76950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94949"/>
                </a:solidFill>
                <a:latin typeface="Fjalla One"/>
                <a:ea typeface="DejaVu Sans"/>
              </a:rPr>
              <a:t>Ferramenta de Gestão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1831" name="Picture 5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3383640" y="1696320"/>
            <a:ext cx="2386800" cy="235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3513;p62" descr=""/>
          <p:cNvPicPr/>
          <p:nvPr/>
        </p:nvPicPr>
        <p:blipFill>
          <a:blip r:embed="rId1"/>
          <a:srcRect l="1484" t="0" r="1492" b="0"/>
          <a:stretch/>
        </p:blipFill>
        <p:spPr>
          <a:xfrm>
            <a:off x="4696560" y="1580760"/>
            <a:ext cx="2739960" cy="1587960"/>
          </a:xfrm>
          <a:prstGeom prst="rect">
            <a:avLst/>
          </a:prstGeom>
          <a:ln>
            <a:noFill/>
          </a:ln>
        </p:spPr>
      </p:pic>
      <p:sp>
        <p:nvSpPr>
          <p:cNvPr id="1833" name="CustomShape 1"/>
          <p:cNvSpPr/>
          <p:nvPr/>
        </p:nvSpPr>
        <p:spPr>
          <a:xfrm>
            <a:off x="749880" y="1593720"/>
            <a:ext cx="278748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Site funcional que irá alertar quando o ambiente sair das condições de trabalho ideal.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Registrar horários de anormalidade.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1834" name="Group 2"/>
          <p:cNvGrpSpPr/>
          <p:nvPr/>
        </p:nvGrpSpPr>
        <p:grpSpPr>
          <a:xfrm>
            <a:off x="3831120" y="807480"/>
            <a:ext cx="4096440" cy="3779640"/>
            <a:chOff x="3831120" y="807480"/>
            <a:chExt cx="4096440" cy="3779640"/>
          </a:xfrm>
        </p:grpSpPr>
        <p:sp>
          <p:nvSpPr>
            <p:cNvPr id="1835" name="CustomShape 3"/>
            <p:cNvSpPr/>
            <p:nvPr/>
          </p:nvSpPr>
          <p:spPr>
            <a:xfrm>
              <a:off x="3954600" y="807480"/>
              <a:ext cx="3972960" cy="2921400"/>
            </a:xfrm>
            <a:custGeom>
              <a:avLst/>
              <a:gdLst/>
              <a:ahLst/>
              <a:rect l="l" t="t" r="r" b="b"/>
              <a:pathLst>
                <a:path w="198814" h="14622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CustomShape 4"/>
            <p:cNvSpPr/>
            <p:nvPr/>
          </p:nvSpPr>
          <p:spPr>
            <a:xfrm>
              <a:off x="4059360" y="807480"/>
              <a:ext cx="3852000" cy="2920320"/>
            </a:xfrm>
            <a:custGeom>
              <a:avLst/>
              <a:gdLst/>
              <a:ahLst/>
              <a:rect l="l" t="t" r="r" b="b"/>
              <a:pathLst>
                <a:path w="192771" h="146162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CustomShape 5"/>
            <p:cNvSpPr/>
            <p:nvPr/>
          </p:nvSpPr>
          <p:spPr>
            <a:xfrm>
              <a:off x="4424760" y="4102560"/>
              <a:ext cx="3273120" cy="190800"/>
            </a:xfrm>
            <a:custGeom>
              <a:avLst/>
              <a:gdLst/>
              <a:ahLst/>
              <a:rect l="l" t="t" r="r" b="b"/>
              <a:pathLst>
                <a:path w="163809" h="9613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8" name="CustomShape 6"/>
            <p:cNvSpPr/>
            <p:nvPr/>
          </p:nvSpPr>
          <p:spPr>
            <a:xfrm>
              <a:off x="4424760" y="4106520"/>
              <a:ext cx="3273120" cy="186840"/>
            </a:xfrm>
            <a:custGeom>
              <a:avLst/>
              <a:gdLst/>
              <a:ahLst/>
              <a:rect l="l" t="t" r="r" b="b"/>
              <a:pathLst>
                <a:path w="163809" h="942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9" name="CustomShape 7"/>
            <p:cNvSpPr/>
            <p:nvPr/>
          </p:nvSpPr>
          <p:spPr>
            <a:xfrm>
              <a:off x="4543920" y="3019320"/>
              <a:ext cx="105120" cy="164160"/>
            </a:xfrm>
            <a:custGeom>
              <a:avLst/>
              <a:gdLst/>
              <a:ahLst/>
              <a:rect l="l" t="t" r="r" b="b"/>
              <a:pathLst>
                <a:path w="5337" h="8289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CustomShape 8"/>
            <p:cNvSpPr/>
            <p:nvPr/>
          </p:nvSpPr>
          <p:spPr>
            <a:xfrm>
              <a:off x="4048200" y="3379680"/>
              <a:ext cx="113760" cy="160560"/>
            </a:xfrm>
            <a:custGeom>
              <a:avLst/>
              <a:gdLst/>
              <a:ahLst/>
              <a:rect l="l" t="t" r="r" b="b"/>
              <a:pathLst>
                <a:path w="5755" h="8106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1" name="CustomShape 9"/>
            <p:cNvSpPr/>
            <p:nvPr/>
          </p:nvSpPr>
          <p:spPr>
            <a:xfrm>
              <a:off x="4971600" y="3244680"/>
              <a:ext cx="368640" cy="840960"/>
            </a:xfrm>
            <a:custGeom>
              <a:avLst/>
              <a:gdLst/>
              <a:ahLst/>
              <a:rect l="l" t="t" r="r" b="b"/>
              <a:pathLst>
                <a:path w="18516" h="42142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2" name="CustomShape 10"/>
            <p:cNvSpPr/>
            <p:nvPr/>
          </p:nvSpPr>
          <p:spPr>
            <a:xfrm>
              <a:off x="3831120" y="2974680"/>
              <a:ext cx="1263240" cy="1160640"/>
            </a:xfrm>
            <a:custGeom>
              <a:avLst/>
              <a:gdLst/>
              <a:ahLst/>
              <a:rect l="l" t="t" r="r" b="b"/>
              <a:pathLst>
                <a:path w="63261" h="5813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CustomShape 11"/>
            <p:cNvSpPr/>
            <p:nvPr/>
          </p:nvSpPr>
          <p:spPr>
            <a:xfrm>
              <a:off x="5221800" y="3776760"/>
              <a:ext cx="339840" cy="350640"/>
            </a:xfrm>
            <a:custGeom>
              <a:avLst/>
              <a:gdLst/>
              <a:ahLst/>
              <a:rect l="l" t="t" r="r" b="b"/>
              <a:pathLst>
                <a:path w="17070" h="17616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4" name="CustomShape 12"/>
            <p:cNvSpPr/>
            <p:nvPr/>
          </p:nvSpPr>
          <p:spPr>
            <a:xfrm>
              <a:off x="4059360" y="3379680"/>
              <a:ext cx="99360" cy="160560"/>
            </a:xfrm>
            <a:custGeom>
              <a:avLst/>
              <a:gdLst/>
              <a:ahLst/>
              <a:rect l="l" t="t" r="r" b="b"/>
              <a:pathLst>
                <a:path w="5047" h="8101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5" name="CustomShape 13"/>
            <p:cNvSpPr/>
            <p:nvPr/>
          </p:nvSpPr>
          <p:spPr>
            <a:xfrm>
              <a:off x="4973760" y="3696480"/>
              <a:ext cx="364680" cy="389160"/>
            </a:xfrm>
            <a:custGeom>
              <a:avLst/>
              <a:gdLst/>
              <a:ahLst/>
              <a:rect l="l" t="t" r="r" b="b"/>
              <a:pathLst>
                <a:path w="18324" h="19545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CustomShape 14"/>
            <p:cNvSpPr/>
            <p:nvPr/>
          </p:nvSpPr>
          <p:spPr>
            <a:xfrm>
              <a:off x="3838320" y="3440160"/>
              <a:ext cx="1249560" cy="695160"/>
            </a:xfrm>
            <a:custGeom>
              <a:avLst/>
              <a:gdLst/>
              <a:ahLst/>
              <a:rect l="l" t="t" r="r" b="b"/>
              <a:pathLst>
                <a:path w="62586" h="3484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CustomShape 15"/>
            <p:cNvSpPr/>
            <p:nvPr/>
          </p:nvSpPr>
          <p:spPr>
            <a:xfrm>
              <a:off x="4573800" y="3653280"/>
              <a:ext cx="120600" cy="51840"/>
            </a:xfrm>
            <a:custGeom>
              <a:avLst/>
              <a:gdLst/>
              <a:ahLst/>
              <a:rect l="l" t="t" r="r" b="b"/>
              <a:pathLst>
                <a:path w="6109" h="266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CustomShape 16"/>
            <p:cNvSpPr/>
            <p:nvPr/>
          </p:nvSpPr>
          <p:spPr>
            <a:xfrm>
              <a:off x="4530240" y="3432240"/>
              <a:ext cx="22320" cy="77040"/>
            </a:xfrm>
            <a:custGeom>
              <a:avLst/>
              <a:gdLst/>
              <a:ahLst/>
              <a:rect l="l" t="t" r="r" b="b"/>
              <a:pathLst>
                <a:path w="1190" h="3922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CustomShape 17"/>
            <p:cNvSpPr/>
            <p:nvPr/>
          </p:nvSpPr>
          <p:spPr>
            <a:xfrm>
              <a:off x="4519440" y="3309120"/>
              <a:ext cx="33120" cy="46800"/>
            </a:xfrm>
            <a:custGeom>
              <a:avLst/>
              <a:gdLst/>
              <a:ahLst/>
              <a:rect l="l" t="t" r="r" b="b"/>
              <a:pathLst>
                <a:path w="1737" h="2412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CustomShape 18"/>
            <p:cNvSpPr/>
            <p:nvPr/>
          </p:nvSpPr>
          <p:spPr>
            <a:xfrm>
              <a:off x="4322160" y="2974680"/>
              <a:ext cx="87120" cy="95760"/>
            </a:xfrm>
            <a:custGeom>
              <a:avLst/>
              <a:gdLst/>
              <a:ahLst/>
              <a:rect l="l" t="t" r="r" b="b"/>
              <a:pathLst>
                <a:path w="4437" h="4855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CustomShape 19"/>
            <p:cNvSpPr/>
            <p:nvPr/>
          </p:nvSpPr>
          <p:spPr>
            <a:xfrm>
              <a:off x="5222880" y="3776760"/>
              <a:ext cx="337320" cy="350640"/>
            </a:xfrm>
            <a:custGeom>
              <a:avLst/>
              <a:gdLst/>
              <a:ahLst/>
              <a:rect l="l" t="t" r="r" b="b"/>
              <a:pathLst>
                <a:path w="16941" h="17616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2" name="CustomShape 20"/>
            <p:cNvSpPr/>
            <p:nvPr/>
          </p:nvSpPr>
          <p:spPr>
            <a:xfrm>
              <a:off x="5001120" y="3244680"/>
              <a:ext cx="309600" cy="840960"/>
            </a:xfrm>
            <a:custGeom>
              <a:avLst/>
              <a:gdLst/>
              <a:ahLst/>
              <a:rect l="l" t="t" r="r" b="b"/>
              <a:pathLst>
                <a:path w="15559" h="42142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CustomShape 21"/>
            <p:cNvSpPr/>
            <p:nvPr/>
          </p:nvSpPr>
          <p:spPr>
            <a:xfrm>
              <a:off x="4759560" y="3769560"/>
              <a:ext cx="331560" cy="368640"/>
            </a:xfrm>
            <a:custGeom>
              <a:avLst/>
              <a:gdLst/>
              <a:ahLst/>
              <a:rect l="l" t="t" r="r" b="b"/>
              <a:pathLst>
                <a:path w="16652" h="18516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4" name="CustomShape 22"/>
            <p:cNvSpPr/>
            <p:nvPr/>
          </p:nvSpPr>
          <p:spPr>
            <a:xfrm>
              <a:off x="5219640" y="3773520"/>
              <a:ext cx="343800" cy="357120"/>
            </a:xfrm>
            <a:custGeom>
              <a:avLst/>
              <a:gdLst/>
              <a:ahLst/>
              <a:rect l="l" t="t" r="r" b="b"/>
              <a:pathLst>
                <a:path w="17262" h="17938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5" name="CustomShape 23"/>
            <p:cNvSpPr/>
            <p:nvPr/>
          </p:nvSpPr>
          <p:spPr>
            <a:xfrm>
              <a:off x="5576400" y="3611160"/>
              <a:ext cx="970200" cy="521640"/>
            </a:xfrm>
            <a:custGeom>
              <a:avLst/>
              <a:gdLst/>
              <a:ahLst/>
              <a:rect l="l" t="t" r="r" b="b"/>
              <a:pathLst>
                <a:path w="48603" h="26166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6" name="CustomShape 24"/>
            <p:cNvSpPr/>
            <p:nvPr/>
          </p:nvSpPr>
          <p:spPr>
            <a:xfrm>
              <a:off x="5569920" y="3604680"/>
              <a:ext cx="983160" cy="533880"/>
            </a:xfrm>
            <a:custGeom>
              <a:avLst/>
              <a:gdLst/>
              <a:ahLst/>
              <a:rect l="l" t="t" r="r" b="b"/>
              <a:pathLst>
                <a:path w="49246" h="26778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7" name="CustomShape 25"/>
            <p:cNvSpPr/>
            <p:nvPr/>
          </p:nvSpPr>
          <p:spPr>
            <a:xfrm>
              <a:off x="5649120" y="3696480"/>
              <a:ext cx="824400" cy="344160"/>
            </a:xfrm>
            <a:custGeom>
              <a:avLst/>
              <a:gdLst/>
              <a:ahLst/>
              <a:rect l="l" t="t" r="r" b="b"/>
              <a:pathLst>
                <a:path w="41307" h="17295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CustomShape 26"/>
            <p:cNvSpPr/>
            <p:nvPr/>
          </p:nvSpPr>
          <p:spPr>
            <a:xfrm>
              <a:off x="5642640" y="3696480"/>
              <a:ext cx="837720" cy="344160"/>
            </a:xfrm>
            <a:custGeom>
              <a:avLst/>
              <a:gdLst/>
              <a:ahLst/>
              <a:rect l="l" t="t" r="r" b="b"/>
              <a:pathLst>
                <a:path w="41981" h="17295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9" name="CustomShape 27"/>
            <p:cNvSpPr/>
            <p:nvPr/>
          </p:nvSpPr>
          <p:spPr>
            <a:xfrm>
              <a:off x="5688000" y="3648960"/>
              <a:ext cx="745920" cy="105840"/>
            </a:xfrm>
            <a:custGeom>
              <a:avLst/>
              <a:gdLst/>
              <a:ahLst/>
              <a:rect l="l" t="t" r="r" b="b"/>
              <a:pathLst>
                <a:path w="37385" h="537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0" name="CustomShape 28"/>
            <p:cNvSpPr/>
            <p:nvPr/>
          </p:nvSpPr>
          <p:spPr>
            <a:xfrm>
              <a:off x="5682240" y="3643200"/>
              <a:ext cx="758160" cy="117360"/>
            </a:xfrm>
            <a:custGeom>
              <a:avLst/>
              <a:gdLst/>
              <a:ahLst/>
              <a:rect l="l" t="t" r="r" b="b"/>
              <a:pathLst>
                <a:path w="37995" h="5948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CustomShape 29"/>
            <p:cNvSpPr/>
            <p:nvPr/>
          </p:nvSpPr>
          <p:spPr>
            <a:xfrm>
              <a:off x="4559760" y="3340440"/>
              <a:ext cx="3003120" cy="348840"/>
            </a:xfrm>
            <a:custGeom>
              <a:avLst/>
              <a:gdLst/>
              <a:ahLst/>
              <a:rect l="l" t="t" r="r" b="b"/>
              <a:pathLst>
                <a:path w="150308" h="1752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CustomShape 30"/>
            <p:cNvSpPr/>
            <p:nvPr/>
          </p:nvSpPr>
          <p:spPr>
            <a:xfrm>
              <a:off x="4554000" y="3334680"/>
              <a:ext cx="3014640" cy="360360"/>
            </a:xfrm>
            <a:custGeom>
              <a:avLst/>
              <a:gdLst/>
              <a:ahLst/>
              <a:rect l="l" t="t" r="r" b="b"/>
              <a:pathLst>
                <a:path w="150887" h="18098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CustomShape 31"/>
            <p:cNvSpPr/>
            <p:nvPr/>
          </p:nvSpPr>
          <p:spPr>
            <a:xfrm>
              <a:off x="4559760" y="1437120"/>
              <a:ext cx="3003120" cy="2252160"/>
            </a:xfrm>
            <a:custGeom>
              <a:avLst/>
              <a:gdLst/>
              <a:ahLst/>
              <a:rect l="l" t="t" r="r" b="b"/>
              <a:pathLst>
                <a:path w="150308" h="112732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CustomShape 32"/>
            <p:cNvSpPr/>
            <p:nvPr/>
          </p:nvSpPr>
          <p:spPr>
            <a:xfrm>
              <a:off x="4554000" y="1431360"/>
              <a:ext cx="3014640" cy="2263680"/>
            </a:xfrm>
            <a:custGeom>
              <a:avLst/>
              <a:gdLst/>
              <a:ahLst/>
              <a:rect l="l" t="t" r="r" b="b"/>
              <a:pathLst>
                <a:path w="150887" h="11331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CustomShape 33"/>
            <p:cNvSpPr/>
            <p:nvPr/>
          </p:nvSpPr>
          <p:spPr>
            <a:xfrm>
              <a:off x="6006960" y="3459960"/>
              <a:ext cx="109080" cy="109800"/>
            </a:xfrm>
            <a:custGeom>
              <a:avLst/>
              <a:gdLst/>
              <a:ahLst/>
              <a:rect l="l" t="t" r="r" b="b"/>
              <a:pathLst>
                <a:path w="5530" h="5562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CustomShape 34"/>
            <p:cNvSpPr/>
            <p:nvPr/>
          </p:nvSpPr>
          <p:spPr>
            <a:xfrm>
              <a:off x="6000480" y="3454200"/>
              <a:ext cx="121320" cy="121320"/>
            </a:xfrm>
            <a:custGeom>
              <a:avLst/>
              <a:gdLst/>
              <a:ahLst/>
              <a:rect l="l" t="t" r="r" b="b"/>
              <a:pathLst>
                <a:path w="6141" h="614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CustomShape 35"/>
            <p:cNvSpPr/>
            <p:nvPr/>
          </p:nvSpPr>
          <p:spPr>
            <a:xfrm>
              <a:off x="5576400" y="4133880"/>
              <a:ext cx="970200" cy="44280"/>
            </a:xfrm>
            <a:custGeom>
              <a:avLst/>
              <a:gdLst/>
              <a:ahLst/>
              <a:rect l="l" t="t" r="r" b="b"/>
              <a:pathLst>
                <a:path w="48603" h="228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CustomShape 36"/>
            <p:cNvSpPr/>
            <p:nvPr/>
          </p:nvSpPr>
          <p:spPr>
            <a:xfrm>
              <a:off x="5569920" y="4128120"/>
              <a:ext cx="982440" cy="55800"/>
            </a:xfrm>
            <a:custGeom>
              <a:avLst/>
              <a:gdLst/>
              <a:ahLst/>
              <a:rect l="l" t="t" r="r" b="b"/>
              <a:pathLst>
                <a:path w="49214" h="2862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CustomShape 37"/>
            <p:cNvSpPr/>
            <p:nvPr/>
          </p:nvSpPr>
          <p:spPr>
            <a:xfrm>
              <a:off x="4590720" y="2800800"/>
              <a:ext cx="128520" cy="141120"/>
            </a:xfrm>
            <a:custGeom>
              <a:avLst/>
              <a:gdLst/>
              <a:ahLst/>
              <a:rect l="l" t="t" r="r" b="b"/>
              <a:pathLst>
                <a:path w="6494" h="7137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CustomShape 38"/>
            <p:cNvSpPr/>
            <p:nvPr/>
          </p:nvSpPr>
          <p:spPr>
            <a:xfrm>
              <a:off x="4588200" y="2795040"/>
              <a:ext cx="136800" cy="152640"/>
            </a:xfrm>
            <a:custGeom>
              <a:avLst/>
              <a:gdLst/>
              <a:ahLst/>
              <a:rect l="l" t="t" r="r" b="b"/>
              <a:pathLst>
                <a:path w="6912" h="7716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CustomShape 39"/>
            <p:cNvSpPr/>
            <p:nvPr/>
          </p:nvSpPr>
          <p:spPr>
            <a:xfrm>
              <a:off x="4614480" y="2690280"/>
              <a:ext cx="224280" cy="192240"/>
            </a:xfrm>
            <a:custGeom>
              <a:avLst/>
              <a:gdLst/>
              <a:ahLst/>
              <a:rect l="l" t="t" r="r" b="b"/>
              <a:pathLst>
                <a:path w="11283" h="9695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CustomShape 40"/>
            <p:cNvSpPr/>
            <p:nvPr/>
          </p:nvSpPr>
          <p:spPr>
            <a:xfrm>
              <a:off x="4617720" y="2684880"/>
              <a:ext cx="219600" cy="203040"/>
            </a:xfrm>
            <a:custGeom>
              <a:avLst/>
              <a:gdLst/>
              <a:ahLst/>
              <a:rect l="l" t="t" r="r" b="b"/>
              <a:pathLst>
                <a:path w="11059" h="10223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CustomShape 41"/>
            <p:cNvSpPr/>
            <p:nvPr/>
          </p:nvSpPr>
          <p:spPr>
            <a:xfrm>
              <a:off x="4778280" y="2728080"/>
              <a:ext cx="9000" cy="32760"/>
            </a:xfrm>
            <a:custGeom>
              <a:avLst/>
              <a:gdLst/>
              <a:ahLst/>
              <a:rect l="l" t="t" r="r" b="b"/>
              <a:pathLst>
                <a:path w="516" h="1705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4" name="CustomShape 42"/>
            <p:cNvSpPr/>
            <p:nvPr/>
          </p:nvSpPr>
          <p:spPr>
            <a:xfrm>
              <a:off x="4484520" y="2082960"/>
              <a:ext cx="169560" cy="530640"/>
            </a:xfrm>
            <a:custGeom>
              <a:avLst/>
              <a:gdLst/>
              <a:ahLst/>
              <a:rect l="l" t="t" r="r" b="b"/>
              <a:pathLst>
                <a:path w="8552" h="26615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5" name="CustomShape 43"/>
            <p:cNvSpPr/>
            <p:nvPr/>
          </p:nvSpPr>
          <p:spPr>
            <a:xfrm>
              <a:off x="4484520" y="2242440"/>
              <a:ext cx="63000" cy="371160"/>
            </a:xfrm>
            <a:custGeom>
              <a:avLst/>
              <a:gdLst/>
              <a:ahLst/>
              <a:rect l="l" t="t" r="r" b="b"/>
              <a:pathLst>
                <a:path w="3216" h="18645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6" name="CustomShape 44"/>
            <p:cNvSpPr/>
            <p:nvPr/>
          </p:nvSpPr>
          <p:spPr>
            <a:xfrm>
              <a:off x="4489920" y="2271240"/>
              <a:ext cx="54360" cy="230040"/>
            </a:xfrm>
            <a:custGeom>
              <a:avLst/>
              <a:gdLst/>
              <a:ahLst/>
              <a:rect l="l" t="t" r="r" b="b"/>
              <a:pathLst>
                <a:path w="2797" h="11573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7" name="CustomShape 45"/>
            <p:cNvSpPr/>
            <p:nvPr/>
          </p:nvSpPr>
          <p:spPr>
            <a:xfrm>
              <a:off x="4478760" y="2077920"/>
              <a:ext cx="179640" cy="541440"/>
            </a:xfrm>
            <a:custGeom>
              <a:avLst/>
              <a:gdLst/>
              <a:ahLst/>
              <a:rect l="l" t="t" r="r" b="b"/>
              <a:pathLst>
                <a:path w="9066" h="27163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8" name="CustomShape 46"/>
            <p:cNvSpPr/>
            <p:nvPr/>
          </p:nvSpPr>
          <p:spPr>
            <a:xfrm>
              <a:off x="4728240" y="3318120"/>
              <a:ext cx="543960" cy="160560"/>
            </a:xfrm>
            <a:custGeom>
              <a:avLst/>
              <a:gdLst/>
              <a:ahLst/>
              <a:rect l="l" t="t" r="r" b="b"/>
              <a:pathLst>
                <a:path w="27292" h="8113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CustomShape 47"/>
            <p:cNvSpPr/>
            <p:nvPr/>
          </p:nvSpPr>
          <p:spPr>
            <a:xfrm>
              <a:off x="4722480" y="3312720"/>
              <a:ext cx="543960" cy="171360"/>
            </a:xfrm>
            <a:custGeom>
              <a:avLst/>
              <a:gdLst/>
              <a:ahLst/>
              <a:rect l="l" t="t" r="r" b="b"/>
              <a:pathLst>
                <a:path w="27291" h="8648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CustomShape 48"/>
            <p:cNvSpPr/>
            <p:nvPr/>
          </p:nvSpPr>
          <p:spPr>
            <a:xfrm>
              <a:off x="4176360" y="2498040"/>
              <a:ext cx="564840" cy="980640"/>
            </a:xfrm>
            <a:custGeom>
              <a:avLst/>
              <a:gdLst/>
              <a:ahLst/>
              <a:rect l="l" t="t" r="r" b="b"/>
              <a:pathLst>
                <a:path w="28320" h="49124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CustomShape 49"/>
            <p:cNvSpPr/>
            <p:nvPr/>
          </p:nvSpPr>
          <p:spPr>
            <a:xfrm>
              <a:off x="4242960" y="2499480"/>
              <a:ext cx="418320" cy="885960"/>
            </a:xfrm>
            <a:custGeom>
              <a:avLst/>
              <a:gdLst/>
              <a:ahLst/>
              <a:rect l="l" t="t" r="r" b="b"/>
              <a:pathLst>
                <a:path w="20991" h="44392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CustomShape 50"/>
            <p:cNvSpPr/>
            <p:nvPr/>
          </p:nvSpPr>
          <p:spPr>
            <a:xfrm>
              <a:off x="4242960" y="2557080"/>
              <a:ext cx="407880" cy="828000"/>
            </a:xfrm>
            <a:custGeom>
              <a:avLst/>
              <a:gdLst/>
              <a:ahLst/>
              <a:rect l="l" t="t" r="r" b="b"/>
              <a:pathLst>
                <a:path w="20477" h="41499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CustomShape 51"/>
            <p:cNvSpPr/>
            <p:nvPr/>
          </p:nvSpPr>
          <p:spPr>
            <a:xfrm>
              <a:off x="4170960" y="2492280"/>
              <a:ext cx="571680" cy="991800"/>
            </a:xfrm>
            <a:custGeom>
              <a:avLst/>
              <a:gdLst/>
              <a:ahLst/>
              <a:rect l="l" t="t" r="r" b="b"/>
              <a:pathLst>
                <a:path w="28674" h="4968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CustomShape 52"/>
            <p:cNvSpPr/>
            <p:nvPr/>
          </p:nvSpPr>
          <p:spPr>
            <a:xfrm>
              <a:off x="4573800" y="2829600"/>
              <a:ext cx="110880" cy="146880"/>
            </a:xfrm>
            <a:custGeom>
              <a:avLst/>
              <a:gdLst/>
              <a:ahLst/>
              <a:rect l="l" t="t" r="r" b="b"/>
              <a:pathLst>
                <a:path w="5627" h="7424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CustomShape 53"/>
            <p:cNvSpPr/>
            <p:nvPr/>
          </p:nvSpPr>
          <p:spPr>
            <a:xfrm>
              <a:off x="4568760" y="2824560"/>
              <a:ext cx="122040" cy="157680"/>
            </a:xfrm>
            <a:custGeom>
              <a:avLst/>
              <a:gdLst/>
              <a:ahLst/>
              <a:rect l="l" t="t" r="r" b="b"/>
              <a:pathLst>
                <a:path w="6173" h="796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CustomShape 54"/>
            <p:cNvSpPr/>
            <p:nvPr/>
          </p:nvSpPr>
          <p:spPr>
            <a:xfrm>
              <a:off x="4561920" y="3017880"/>
              <a:ext cx="249840" cy="442440"/>
            </a:xfrm>
            <a:custGeom>
              <a:avLst/>
              <a:gdLst/>
              <a:ahLst/>
              <a:rect l="l" t="t" r="r" b="b"/>
              <a:pathLst>
                <a:path w="12569" h="2219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CustomShape 55"/>
            <p:cNvSpPr/>
            <p:nvPr/>
          </p:nvSpPr>
          <p:spPr>
            <a:xfrm>
              <a:off x="4561920" y="3074400"/>
              <a:ext cx="132120" cy="298080"/>
            </a:xfrm>
            <a:custGeom>
              <a:avLst/>
              <a:gdLst/>
              <a:ahLst/>
              <a:rect l="l" t="t" r="r" b="b"/>
              <a:pathLst>
                <a:path w="6687" h="14981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CustomShape 56"/>
            <p:cNvSpPr/>
            <p:nvPr/>
          </p:nvSpPr>
          <p:spPr>
            <a:xfrm>
              <a:off x="4582440" y="3179160"/>
              <a:ext cx="111600" cy="193320"/>
            </a:xfrm>
            <a:custGeom>
              <a:avLst/>
              <a:gdLst/>
              <a:ahLst/>
              <a:rect l="l" t="t" r="r" b="b"/>
              <a:pathLst>
                <a:path w="5659" h="9741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CustomShape 57"/>
            <p:cNvSpPr/>
            <p:nvPr/>
          </p:nvSpPr>
          <p:spPr>
            <a:xfrm>
              <a:off x="4561920" y="3074400"/>
              <a:ext cx="132120" cy="298080"/>
            </a:xfrm>
            <a:custGeom>
              <a:avLst/>
              <a:gdLst/>
              <a:ahLst/>
              <a:rect l="l" t="t" r="r" b="b"/>
              <a:pathLst>
                <a:path w="6687" h="14981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CustomShape 58"/>
            <p:cNvSpPr/>
            <p:nvPr/>
          </p:nvSpPr>
          <p:spPr>
            <a:xfrm>
              <a:off x="4555800" y="3012840"/>
              <a:ext cx="258840" cy="452880"/>
            </a:xfrm>
            <a:custGeom>
              <a:avLst/>
              <a:gdLst/>
              <a:ahLst/>
              <a:rect l="l" t="t" r="r" b="b"/>
              <a:pathLst>
                <a:path w="13020" h="22732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CustomShape 59"/>
            <p:cNvSpPr/>
            <p:nvPr/>
          </p:nvSpPr>
          <p:spPr>
            <a:xfrm>
              <a:off x="4698000" y="3349440"/>
              <a:ext cx="117000" cy="110880"/>
            </a:xfrm>
            <a:custGeom>
              <a:avLst/>
              <a:gdLst/>
              <a:ahLst/>
              <a:rect l="l" t="t" r="r" b="b"/>
              <a:pathLst>
                <a:path w="5916" h="5613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CustomShape 60"/>
            <p:cNvSpPr/>
            <p:nvPr/>
          </p:nvSpPr>
          <p:spPr>
            <a:xfrm>
              <a:off x="4692240" y="3344040"/>
              <a:ext cx="123840" cy="121680"/>
            </a:xfrm>
            <a:custGeom>
              <a:avLst/>
              <a:gdLst/>
              <a:ahLst/>
              <a:rect l="l" t="t" r="r" b="b"/>
              <a:pathLst>
                <a:path w="6269" h="6153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CustomShape 61"/>
            <p:cNvSpPr/>
            <p:nvPr/>
          </p:nvSpPr>
          <p:spPr>
            <a:xfrm>
              <a:off x="4457160" y="2497320"/>
              <a:ext cx="141120" cy="73800"/>
            </a:xfrm>
            <a:custGeom>
              <a:avLst/>
              <a:gdLst/>
              <a:ahLst/>
              <a:rect l="l" t="t" r="r" b="b"/>
              <a:pathLst>
                <a:path w="7137" h="3759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CustomShape 62"/>
            <p:cNvSpPr/>
            <p:nvPr/>
          </p:nvSpPr>
          <p:spPr>
            <a:xfrm>
              <a:off x="4457160" y="2498040"/>
              <a:ext cx="67320" cy="73080"/>
            </a:xfrm>
            <a:custGeom>
              <a:avLst/>
              <a:gdLst/>
              <a:ahLst/>
              <a:rect l="l" t="t" r="r" b="b"/>
              <a:pathLst>
                <a:path w="3441" h="3729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CustomShape 63"/>
            <p:cNvSpPr/>
            <p:nvPr/>
          </p:nvSpPr>
          <p:spPr>
            <a:xfrm>
              <a:off x="4465440" y="2498040"/>
              <a:ext cx="59040" cy="73080"/>
            </a:xfrm>
            <a:custGeom>
              <a:avLst/>
              <a:gdLst/>
              <a:ahLst/>
              <a:rect l="l" t="t" r="r" b="b"/>
              <a:pathLst>
                <a:path w="3023" h="3729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CustomShape 64"/>
            <p:cNvSpPr/>
            <p:nvPr/>
          </p:nvSpPr>
          <p:spPr>
            <a:xfrm>
              <a:off x="4459680" y="2492280"/>
              <a:ext cx="144360" cy="84240"/>
            </a:xfrm>
            <a:custGeom>
              <a:avLst/>
              <a:gdLst/>
              <a:ahLst/>
              <a:rect l="l" t="t" r="r" b="b"/>
              <a:pathLst>
                <a:path w="7298" h="4279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CustomShape 65"/>
            <p:cNvSpPr/>
            <p:nvPr/>
          </p:nvSpPr>
          <p:spPr>
            <a:xfrm>
              <a:off x="4500720" y="3161160"/>
              <a:ext cx="108360" cy="75960"/>
            </a:xfrm>
            <a:custGeom>
              <a:avLst/>
              <a:gdLst/>
              <a:ahLst/>
              <a:rect l="l" t="t" r="r" b="b"/>
              <a:pathLst>
                <a:path w="5498" h="3863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CustomShape 66"/>
            <p:cNvSpPr/>
            <p:nvPr/>
          </p:nvSpPr>
          <p:spPr>
            <a:xfrm>
              <a:off x="4543200" y="2527200"/>
              <a:ext cx="290880" cy="332280"/>
            </a:xfrm>
            <a:custGeom>
              <a:avLst/>
              <a:gdLst/>
              <a:ahLst/>
              <a:rect l="l" t="t" r="r" b="b"/>
              <a:pathLst>
                <a:path w="14626" h="16699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CustomShape 67"/>
            <p:cNvSpPr/>
            <p:nvPr/>
          </p:nvSpPr>
          <p:spPr>
            <a:xfrm>
              <a:off x="4545720" y="2521800"/>
              <a:ext cx="277560" cy="343080"/>
            </a:xfrm>
            <a:custGeom>
              <a:avLst/>
              <a:gdLst/>
              <a:ahLst/>
              <a:rect l="l" t="t" r="r" b="b"/>
              <a:pathLst>
                <a:path w="13952" h="17239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CustomShape 68"/>
            <p:cNvSpPr/>
            <p:nvPr/>
          </p:nvSpPr>
          <p:spPr>
            <a:xfrm>
              <a:off x="4609440" y="2603160"/>
              <a:ext cx="202320" cy="235800"/>
            </a:xfrm>
            <a:custGeom>
              <a:avLst/>
              <a:gdLst/>
              <a:ahLst/>
              <a:rect l="l" t="t" r="r" b="b"/>
              <a:pathLst>
                <a:path w="10191" h="11875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CustomShape 69"/>
            <p:cNvSpPr/>
            <p:nvPr/>
          </p:nvSpPr>
          <p:spPr>
            <a:xfrm>
              <a:off x="4649760" y="2745360"/>
              <a:ext cx="69840" cy="53640"/>
            </a:xfrm>
            <a:custGeom>
              <a:avLst/>
              <a:gdLst/>
              <a:ahLst/>
              <a:rect l="l" t="t" r="r" b="b"/>
              <a:pathLst>
                <a:path w="3570" h="2752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CustomShape 70"/>
            <p:cNvSpPr/>
            <p:nvPr/>
          </p:nvSpPr>
          <p:spPr>
            <a:xfrm>
              <a:off x="4426200" y="4447440"/>
              <a:ext cx="197640" cy="91800"/>
            </a:xfrm>
            <a:custGeom>
              <a:avLst/>
              <a:gdLst/>
              <a:ahLst/>
              <a:rect l="l" t="t" r="r" b="b"/>
              <a:pathLst>
                <a:path w="9960" h="4671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CustomShape 71"/>
            <p:cNvSpPr/>
            <p:nvPr/>
          </p:nvSpPr>
          <p:spPr>
            <a:xfrm>
              <a:off x="4422240" y="4442040"/>
              <a:ext cx="204840" cy="103320"/>
            </a:xfrm>
            <a:custGeom>
              <a:avLst/>
              <a:gdLst/>
              <a:ahLst/>
              <a:rect l="l" t="t" r="r" b="b"/>
              <a:pathLst>
                <a:path w="10320" h="5232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CustomShape 72"/>
            <p:cNvSpPr/>
            <p:nvPr/>
          </p:nvSpPr>
          <p:spPr>
            <a:xfrm>
              <a:off x="4428720" y="4511880"/>
              <a:ext cx="195120" cy="27720"/>
            </a:xfrm>
            <a:custGeom>
              <a:avLst/>
              <a:gdLst/>
              <a:ahLst/>
              <a:rect l="l" t="t" r="r" b="b"/>
              <a:pathLst>
                <a:path w="9837" h="1454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CustomShape 73"/>
            <p:cNvSpPr/>
            <p:nvPr/>
          </p:nvSpPr>
          <p:spPr>
            <a:xfrm>
              <a:off x="4422960" y="4506840"/>
              <a:ext cx="204120" cy="38520"/>
            </a:xfrm>
            <a:custGeom>
              <a:avLst/>
              <a:gdLst/>
              <a:ahLst/>
              <a:rect l="l" t="t" r="r" b="b"/>
              <a:pathLst>
                <a:path w="10287" h="1994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CustomShape 74"/>
            <p:cNvSpPr/>
            <p:nvPr/>
          </p:nvSpPr>
          <p:spPr>
            <a:xfrm>
              <a:off x="3854160" y="4436640"/>
              <a:ext cx="184680" cy="145080"/>
            </a:xfrm>
            <a:custGeom>
              <a:avLst/>
              <a:gdLst/>
              <a:ahLst/>
              <a:rect l="l" t="t" r="r" b="b"/>
              <a:pathLst>
                <a:path w="9306" h="7334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CustomShape 75"/>
            <p:cNvSpPr/>
            <p:nvPr/>
          </p:nvSpPr>
          <p:spPr>
            <a:xfrm>
              <a:off x="3850920" y="4431600"/>
              <a:ext cx="189360" cy="155520"/>
            </a:xfrm>
            <a:custGeom>
              <a:avLst/>
              <a:gdLst/>
              <a:ahLst/>
              <a:rect l="l" t="t" r="r" b="b"/>
              <a:pathLst>
                <a:path w="9548" h="7846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CustomShape 76"/>
            <p:cNvSpPr/>
            <p:nvPr/>
          </p:nvSpPr>
          <p:spPr>
            <a:xfrm>
              <a:off x="3854160" y="4474080"/>
              <a:ext cx="180360" cy="108000"/>
            </a:xfrm>
            <a:custGeom>
              <a:avLst/>
              <a:gdLst/>
              <a:ahLst/>
              <a:rect l="l" t="t" r="r" b="b"/>
              <a:pathLst>
                <a:path w="9098" h="546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CustomShape 77"/>
            <p:cNvSpPr/>
            <p:nvPr/>
          </p:nvSpPr>
          <p:spPr>
            <a:xfrm>
              <a:off x="3850920" y="4468680"/>
              <a:ext cx="189360" cy="118080"/>
            </a:xfrm>
            <a:custGeom>
              <a:avLst/>
              <a:gdLst/>
              <a:ahLst/>
              <a:rect l="l" t="t" r="r" b="b"/>
              <a:pathLst>
                <a:path w="9548" h="598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CustomShape 78"/>
            <p:cNvSpPr/>
            <p:nvPr/>
          </p:nvSpPr>
          <p:spPr>
            <a:xfrm>
              <a:off x="4133160" y="3283200"/>
              <a:ext cx="365400" cy="1179000"/>
            </a:xfrm>
            <a:custGeom>
              <a:avLst/>
              <a:gdLst/>
              <a:ahLst/>
              <a:rect l="l" t="t" r="r" b="b"/>
              <a:pathLst>
                <a:path w="18356" h="59051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CustomShape 79"/>
            <p:cNvSpPr/>
            <p:nvPr/>
          </p:nvSpPr>
          <p:spPr>
            <a:xfrm>
              <a:off x="4131720" y="3277800"/>
              <a:ext cx="371880" cy="1189440"/>
            </a:xfrm>
            <a:custGeom>
              <a:avLst/>
              <a:gdLst/>
              <a:ahLst/>
              <a:rect l="l" t="t" r="r" b="b"/>
              <a:pathLst>
                <a:path w="18677" h="59578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CustomShape 80"/>
            <p:cNvSpPr/>
            <p:nvPr/>
          </p:nvSpPr>
          <p:spPr>
            <a:xfrm>
              <a:off x="3901680" y="3452400"/>
              <a:ext cx="506160" cy="1006200"/>
            </a:xfrm>
            <a:custGeom>
              <a:avLst/>
              <a:gdLst/>
              <a:ahLst/>
              <a:rect l="l" t="t" r="r" b="b"/>
              <a:pathLst>
                <a:path w="25395" h="50404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CustomShape 81"/>
            <p:cNvSpPr/>
            <p:nvPr/>
          </p:nvSpPr>
          <p:spPr>
            <a:xfrm>
              <a:off x="3895920" y="3447000"/>
              <a:ext cx="517680" cy="1016640"/>
            </a:xfrm>
            <a:custGeom>
              <a:avLst/>
              <a:gdLst/>
              <a:ahLst/>
              <a:rect l="l" t="t" r="r" b="b"/>
              <a:pathLst>
                <a:path w="25974" h="50937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CustomShape 82"/>
            <p:cNvSpPr/>
            <p:nvPr/>
          </p:nvSpPr>
          <p:spPr>
            <a:xfrm>
              <a:off x="4325400" y="3630600"/>
              <a:ext cx="52560" cy="314280"/>
            </a:xfrm>
            <a:custGeom>
              <a:avLst/>
              <a:gdLst/>
              <a:ahLst/>
              <a:rect l="l" t="t" r="r" b="b"/>
              <a:pathLst>
                <a:path w="2701" h="15797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CustomShape 83"/>
            <p:cNvSpPr/>
            <p:nvPr/>
          </p:nvSpPr>
          <p:spPr>
            <a:xfrm>
              <a:off x="4153680" y="3487320"/>
              <a:ext cx="42120" cy="185040"/>
            </a:xfrm>
            <a:custGeom>
              <a:avLst/>
              <a:gdLst/>
              <a:ahLst/>
              <a:rect l="l" t="t" r="r" b="b"/>
              <a:pathLst>
                <a:path w="2187" h="9335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CustomShape 84"/>
            <p:cNvSpPr/>
            <p:nvPr/>
          </p:nvSpPr>
          <p:spPr>
            <a:xfrm>
              <a:off x="4308480" y="3410280"/>
              <a:ext cx="97560" cy="73440"/>
            </a:xfrm>
            <a:custGeom>
              <a:avLst/>
              <a:gdLst/>
              <a:ahLst/>
              <a:rect l="l" t="t" r="r" b="b"/>
              <a:pathLst>
                <a:path w="4951" h="3739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CustomShape 85"/>
            <p:cNvSpPr/>
            <p:nvPr/>
          </p:nvSpPr>
          <p:spPr>
            <a:xfrm>
              <a:off x="4227480" y="3385800"/>
              <a:ext cx="143640" cy="604800"/>
            </a:xfrm>
            <a:custGeom>
              <a:avLst/>
              <a:gdLst/>
              <a:ahLst/>
              <a:rect l="l" t="t" r="r" b="b"/>
              <a:pathLst>
                <a:path w="7265" h="30326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CustomShape 86"/>
            <p:cNvSpPr/>
            <p:nvPr/>
          </p:nvSpPr>
          <p:spPr>
            <a:xfrm>
              <a:off x="4199400" y="4011840"/>
              <a:ext cx="24840" cy="30960"/>
            </a:xfrm>
            <a:custGeom>
              <a:avLst/>
              <a:gdLst/>
              <a:ahLst/>
              <a:rect l="l" t="t" r="r" b="b"/>
              <a:pathLst>
                <a:path w="1319" h="1622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CustomShape 1"/>
          <p:cNvSpPr/>
          <p:nvPr/>
        </p:nvSpPr>
        <p:spPr>
          <a:xfrm>
            <a:off x="896040" y="1984320"/>
            <a:ext cx="3455640" cy="12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Qual meu índice de absenteísmo?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CustomShape 1"/>
          <p:cNvSpPr/>
          <p:nvPr/>
        </p:nvSpPr>
        <p:spPr>
          <a:xfrm>
            <a:off x="4464000" y="1016280"/>
            <a:ext cx="3555720" cy="26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Um dispositivo IOT que capta dados de temperatura e luminosidade e alerta se o ambiente está apto para o trabalho;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Leve</a:t>
            </a:r>
            <a:endParaRPr b="0" lang="pt-BR" sz="16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Pequeno</a:t>
            </a:r>
            <a:endParaRPr b="0" lang="pt-BR" sz="16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Compacto</a:t>
            </a:r>
            <a:endParaRPr b="0" lang="pt-BR" sz="16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Inteligente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grpSp>
        <p:nvGrpSpPr>
          <p:cNvPr id="1921" name="Group 2"/>
          <p:cNvGrpSpPr/>
          <p:nvPr/>
        </p:nvGrpSpPr>
        <p:grpSpPr>
          <a:xfrm>
            <a:off x="798120" y="880920"/>
            <a:ext cx="3216240" cy="3388320"/>
            <a:chOff x="798120" y="880920"/>
            <a:chExt cx="3216240" cy="3388320"/>
          </a:xfrm>
        </p:grpSpPr>
        <p:sp>
          <p:nvSpPr>
            <p:cNvPr id="1922" name="CustomShape 3"/>
            <p:cNvSpPr/>
            <p:nvPr/>
          </p:nvSpPr>
          <p:spPr>
            <a:xfrm>
              <a:off x="798120" y="1218600"/>
              <a:ext cx="3216240" cy="2966760"/>
            </a:xfrm>
            <a:custGeom>
              <a:avLst/>
              <a:gdLst/>
              <a:ahLst/>
              <a:rect l="l" t="t" r="r" b="b"/>
              <a:pathLst>
                <a:path w="205187" h="197651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CustomShape 4"/>
            <p:cNvSpPr/>
            <p:nvPr/>
          </p:nvSpPr>
          <p:spPr>
            <a:xfrm>
              <a:off x="820800" y="1218600"/>
              <a:ext cx="3149640" cy="2966760"/>
            </a:xfrm>
            <a:custGeom>
              <a:avLst/>
              <a:gdLst/>
              <a:ahLst/>
              <a:rect l="l" t="t" r="r" b="b"/>
              <a:pathLst>
                <a:path w="200894" h="197649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CustomShape 5"/>
            <p:cNvSpPr/>
            <p:nvPr/>
          </p:nvSpPr>
          <p:spPr>
            <a:xfrm>
              <a:off x="3535920" y="4167000"/>
              <a:ext cx="138960" cy="47160"/>
            </a:xfrm>
            <a:custGeom>
              <a:avLst/>
              <a:gdLst/>
              <a:ahLst/>
              <a:rect l="l" t="t" r="r" b="b"/>
              <a:pathLst>
                <a:path w="9017" h="3229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5" name="CustomShape 6"/>
            <p:cNvSpPr/>
            <p:nvPr/>
          </p:nvSpPr>
          <p:spPr>
            <a:xfrm>
              <a:off x="1015200" y="3409560"/>
              <a:ext cx="2435400" cy="736200"/>
            </a:xfrm>
            <a:custGeom>
              <a:avLst/>
              <a:gdLst/>
              <a:ahLst/>
              <a:rect l="l" t="t" r="r" b="b"/>
              <a:pathLst>
                <a:path w="155378" h="49178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CustomShape 7"/>
            <p:cNvSpPr/>
            <p:nvPr/>
          </p:nvSpPr>
          <p:spPr>
            <a:xfrm>
              <a:off x="1330200" y="3654360"/>
              <a:ext cx="1192680" cy="610920"/>
            </a:xfrm>
            <a:custGeom>
              <a:avLst/>
              <a:gdLst/>
              <a:ahLst/>
              <a:rect l="l" t="t" r="r" b="b"/>
              <a:pathLst>
                <a:path w="76175" h="40793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CustomShape 8"/>
            <p:cNvSpPr/>
            <p:nvPr/>
          </p:nvSpPr>
          <p:spPr>
            <a:xfrm>
              <a:off x="1325160" y="3649680"/>
              <a:ext cx="1203120" cy="619560"/>
            </a:xfrm>
            <a:custGeom>
              <a:avLst/>
              <a:gdLst/>
              <a:ahLst/>
              <a:rect l="l" t="t" r="r" b="b"/>
              <a:pathLst>
                <a:path w="76824" h="41399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CustomShape 9"/>
            <p:cNvSpPr/>
            <p:nvPr/>
          </p:nvSpPr>
          <p:spPr>
            <a:xfrm>
              <a:off x="1495800" y="3741120"/>
              <a:ext cx="902880" cy="441000"/>
            </a:xfrm>
            <a:custGeom>
              <a:avLst/>
              <a:gdLst/>
              <a:ahLst/>
              <a:rect l="l" t="t" r="r" b="b"/>
              <a:pathLst>
                <a:path w="57708" h="29504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CustomShape 10"/>
            <p:cNvSpPr/>
            <p:nvPr/>
          </p:nvSpPr>
          <p:spPr>
            <a:xfrm>
              <a:off x="1490040" y="3736440"/>
              <a:ext cx="912960" cy="450360"/>
            </a:xfrm>
            <a:custGeom>
              <a:avLst/>
              <a:gdLst/>
              <a:ahLst/>
              <a:rect l="l" t="t" r="r" b="b"/>
              <a:pathLst>
                <a:path w="58321" h="30109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CustomShape 11"/>
            <p:cNvSpPr/>
            <p:nvPr/>
          </p:nvSpPr>
          <p:spPr>
            <a:xfrm>
              <a:off x="1476000" y="1596960"/>
              <a:ext cx="2252880" cy="2173320"/>
            </a:xfrm>
            <a:custGeom>
              <a:avLst/>
              <a:gdLst/>
              <a:ahLst/>
              <a:rect l="l" t="t" r="r" b="b"/>
              <a:pathLst>
                <a:path w="143765" h="144842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CustomShape 12"/>
            <p:cNvSpPr/>
            <p:nvPr/>
          </p:nvSpPr>
          <p:spPr>
            <a:xfrm>
              <a:off x="2279160" y="3287160"/>
              <a:ext cx="459000" cy="477720"/>
            </a:xfrm>
            <a:custGeom>
              <a:avLst/>
              <a:gdLst/>
              <a:ahLst/>
              <a:rect l="l" t="t" r="r" b="b"/>
              <a:pathLst>
                <a:path w="29396" h="31956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CustomShape 13"/>
            <p:cNvSpPr/>
            <p:nvPr/>
          </p:nvSpPr>
          <p:spPr>
            <a:xfrm>
              <a:off x="1536480" y="3175200"/>
              <a:ext cx="308880" cy="439920"/>
            </a:xfrm>
            <a:custGeom>
              <a:avLst/>
              <a:gdLst/>
              <a:ahLst/>
              <a:rect l="l" t="t" r="r" b="b"/>
              <a:pathLst>
                <a:path w="19838" h="29395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CustomShape 14"/>
            <p:cNvSpPr/>
            <p:nvPr/>
          </p:nvSpPr>
          <p:spPr>
            <a:xfrm>
              <a:off x="1471320" y="1592280"/>
              <a:ext cx="2258640" cy="2182680"/>
            </a:xfrm>
            <a:custGeom>
              <a:avLst/>
              <a:gdLst/>
              <a:ahLst/>
              <a:rect l="l" t="t" r="r" b="b"/>
              <a:pathLst>
                <a:path w="144161" h="145441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CustomShape 15"/>
            <p:cNvSpPr/>
            <p:nvPr/>
          </p:nvSpPr>
          <p:spPr>
            <a:xfrm>
              <a:off x="1719360" y="2603880"/>
              <a:ext cx="1254600" cy="735120"/>
            </a:xfrm>
            <a:custGeom>
              <a:avLst/>
              <a:gdLst/>
              <a:ahLst/>
              <a:rect l="l" t="t" r="r" b="b"/>
              <a:pathLst>
                <a:path w="80106" h="49088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CustomShape 16"/>
            <p:cNvSpPr/>
            <p:nvPr/>
          </p:nvSpPr>
          <p:spPr>
            <a:xfrm>
              <a:off x="1852560" y="3078720"/>
              <a:ext cx="668520" cy="186120"/>
            </a:xfrm>
            <a:custGeom>
              <a:avLst/>
              <a:gdLst/>
              <a:ahLst/>
              <a:rect l="l" t="t" r="r" b="b"/>
              <a:pathLst>
                <a:path w="42776" h="12552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6" name="CustomShape 17"/>
            <p:cNvSpPr/>
            <p:nvPr/>
          </p:nvSpPr>
          <p:spPr>
            <a:xfrm>
              <a:off x="2700720" y="2955240"/>
              <a:ext cx="244440" cy="371160"/>
            </a:xfrm>
            <a:custGeom>
              <a:avLst/>
              <a:gdLst/>
              <a:ahLst/>
              <a:rect l="l" t="t" r="r" b="b"/>
              <a:pathLst>
                <a:path w="15726" h="24816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CustomShape 18"/>
            <p:cNvSpPr/>
            <p:nvPr/>
          </p:nvSpPr>
          <p:spPr>
            <a:xfrm>
              <a:off x="1713600" y="2599200"/>
              <a:ext cx="1262160" cy="744840"/>
            </a:xfrm>
            <a:custGeom>
              <a:avLst/>
              <a:gdLst/>
              <a:ahLst/>
              <a:rect l="l" t="t" r="r" b="b"/>
              <a:pathLst>
                <a:path w="80575" h="49738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8" name="CustomShape 19"/>
            <p:cNvSpPr/>
            <p:nvPr/>
          </p:nvSpPr>
          <p:spPr>
            <a:xfrm>
              <a:off x="2492640" y="3036600"/>
              <a:ext cx="86040" cy="207720"/>
            </a:xfrm>
            <a:custGeom>
              <a:avLst/>
              <a:gdLst/>
              <a:ahLst/>
              <a:rect l="l" t="t" r="r" b="b"/>
              <a:pathLst>
                <a:path w="5627" h="13937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CustomShape 20"/>
            <p:cNvSpPr/>
            <p:nvPr/>
          </p:nvSpPr>
          <p:spPr>
            <a:xfrm>
              <a:off x="1896120" y="2530800"/>
              <a:ext cx="621360" cy="340560"/>
            </a:xfrm>
            <a:custGeom>
              <a:avLst/>
              <a:gdLst/>
              <a:ahLst/>
              <a:rect l="l" t="t" r="r" b="b"/>
              <a:pathLst>
                <a:path w="39747" h="22787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CustomShape 21"/>
            <p:cNvSpPr/>
            <p:nvPr/>
          </p:nvSpPr>
          <p:spPr>
            <a:xfrm>
              <a:off x="1900440" y="2526120"/>
              <a:ext cx="618480" cy="349200"/>
            </a:xfrm>
            <a:custGeom>
              <a:avLst/>
              <a:gdLst/>
              <a:ahLst/>
              <a:rect l="l" t="t" r="r" b="b"/>
              <a:pathLst>
                <a:path w="39530" h="23373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CustomShape 22"/>
            <p:cNvSpPr/>
            <p:nvPr/>
          </p:nvSpPr>
          <p:spPr>
            <a:xfrm>
              <a:off x="2235600" y="2926080"/>
              <a:ext cx="218160" cy="291600"/>
            </a:xfrm>
            <a:custGeom>
              <a:avLst/>
              <a:gdLst/>
              <a:ahLst/>
              <a:rect l="l" t="t" r="r" b="b"/>
              <a:pathLst>
                <a:path w="14031" h="19568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2" name="CustomShape 23"/>
            <p:cNvSpPr/>
            <p:nvPr/>
          </p:nvSpPr>
          <p:spPr>
            <a:xfrm>
              <a:off x="2252880" y="2926080"/>
              <a:ext cx="189000" cy="291600"/>
            </a:xfrm>
            <a:custGeom>
              <a:avLst/>
              <a:gdLst/>
              <a:ahLst/>
              <a:rect l="l" t="t" r="r" b="b"/>
              <a:pathLst>
                <a:path w="12156" h="19549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3" name="CustomShape 24"/>
            <p:cNvSpPr/>
            <p:nvPr/>
          </p:nvSpPr>
          <p:spPr>
            <a:xfrm>
              <a:off x="2247840" y="2921400"/>
              <a:ext cx="198000" cy="300960"/>
            </a:xfrm>
            <a:custGeom>
              <a:avLst/>
              <a:gdLst/>
              <a:ahLst/>
              <a:rect l="l" t="t" r="r" b="b"/>
              <a:pathLst>
                <a:path w="12769" h="20199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4" name="CustomShape 25"/>
            <p:cNvSpPr/>
            <p:nvPr/>
          </p:nvSpPr>
          <p:spPr>
            <a:xfrm>
              <a:off x="2030400" y="2684880"/>
              <a:ext cx="491760" cy="526680"/>
            </a:xfrm>
            <a:custGeom>
              <a:avLst/>
              <a:gdLst/>
              <a:ahLst/>
              <a:rect l="l" t="t" r="r" b="b"/>
              <a:pathLst>
                <a:path w="31451" h="35206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5" name="CustomShape 26"/>
            <p:cNvSpPr/>
            <p:nvPr/>
          </p:nvSpPr>
          <p:spPr>
            <a:xfrm>
              <a:off x="2025360" y="2680200"/>
              <a:ext cx="495720" cy="536040"/>
            </a:xfrm>
            <a:custGeom>
              <a:avLst/>
              <a:gdLst/>
              <a:ahLst/>
              <a:rect l="l" t="t" r="r" b="b"/>
              <a:pathLst>
                <a:path w="31740" h="35829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CustomShape 27"/>
            <p:cNvSpPr/>
            <p:nvPr/>
          </p:nvSpPr>
          <p:spPr>
            <a:xfrm>
              <a:off x="2360520" y="2832840"/>
              <a:ext cx="95040" cy="39240"/>
            </a:xfrm>
            <a:custGeom>
              <a:avLst/>
              <a:gdLst/>
              <a:ahLst/>
              <a:rect l="l" t="t" r="r" b="b"/>
              <a:pathLst>
                <a:path w="6205" h="2744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CustomShape 28"/>
            <p:cNvSpPr/>
            <p:nvPr/>
          </p:nvSpPr>
          <p:spPr>
            <a:xfrm>
              <a:off x="1986840" y="2849040"/>
              <a:ext cx="392040" cy="129240"/>
            </a:xfrm>
            <a:custGeom>
              <a:avLst/>
              <a:gdLst/>
              <a:ahLst/>
              <a:rect l="l" t="t" r="r" b="b"/>
              <a:pathLst>
                <a:path w="25140" h="8719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CustomShape 29"/>
            <p:cNvSpPr/>
            <p:nvPr/>
          </p:nvSpPr>
          <p:spPr>
            <a:xfrm>
              <a:off x="2203920" y="2884680"/>
              <a:ext cx="170280" cy="93240"/>
            </a:xfrm>
            <a:custGeom>
              <a:avLst/>
              <a:gdLst/>
              <a:ahLst/>
              <a:rect l="l" t="t" r="r" b="b"/>
              <a:pathLst>
                <a:path w="11001" h="6338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CustomShape 30"/>
            <p:cNvSpPr/>
            <p:nvPr/>
          </p:nvSpPr>
          <p:spPr>
            <a:xfrm>
              <a:off x="2025360" y="2874960"/>
              <a:ext cx="218160" cy="84960"/>
            </a:xfrm>
            <a:custGeom>
              <a:avLst/>
              <a:gdLst/>
              <a:ahLst/>
              <a:rect l="l" t="t" r="r" b="b"/>
              <a:pathLst>
                <a:path w="14068" h="5792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CustomShape 31"/>
            <p:cNvSpPr/>
            <p:nvPr/>
          </p:nvSpPr>
          <p:spPr>
            <a:xfrm>
              <a:off x="1981800" y="2844360"/>
              <a:ext cx="395640" cy="138600"/>
            </a:xfrm>
            <a:custGeom>
              <a:avLst/>
              <a:gdLst/>
              <a:ahLst/>
              <a:rect l="l" t="t" r="r" b="b"/>
              <a:pathLst>
                <a:path w="25320" h="932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CustomShape 32"/>
            <p:cNvSpPr/>
            <p:nvPr/>
          </p:nvSpPr>
          <p:spPr>
            <a:xfrm>
              <a:off x="2142000" y="2935080"/>
              <a:ext cx="74880" cy="116280"/>
            </a:xfrm>
            <a:custGeom>
              <a:avLst/>
              <a:gdLst/>
              <a:ahLst/>
              <a:rect l="l" t="t" r="r" b="b"/>
              <a:pathLst>
                <a:path w="4906" h="7828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CustomShape 33"/>
            <p:cNvSpPr/>
            <p:nvPr/>
          </p:nvSpPr>
          <p:spPr>
            <a:xfrm>
              <a:off x="2210040" y="3048480"/>
              <a:ext cx="127440" cy="79920"/>
            </a:xfrm>
            <a:custGeom>
              <a:avLst/>
              <a:gdLst/>
              <a:ahLst/>
              <a:rect l="l" t="t" r="r" b="b"/>
              <a:pathLst>
                <a:path w="8297" h="5483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CustomShape 34"/>
            <p:cNvSpPr/>
            <p:nvPr/>
          </p:nvSpPr>
          <p:spPr>
            <a:xfrm>
              <a:off x="2215440" y="3062160"/>
              <a:ext cx="110520" cy="50760"/>
            </a:xfrm>
            <a:custGeom>
              <a:avLst/>
              <a:gdLst/>
              <a:ahLst/>
              <a:rect l="l" t="t" r="r" b="b"/>
              <a:pathLst>
                <a:path w="7178" h="3504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CustomShape 35"/>
            <p:cNvSpPr/>
            <p:nvPr/>
          </p:nvSpPr>
          <p:spPr>
            <a:xfrm>
              <a:off x="2170440" y="2788200"/>
              <a:ext cx="164520" cy="66240"/>
            </a:xfrm>
            <a:custGeom>
              <a:avLst/>
              <a:gdLst/>
              <a:ahLst/>
              <a:rect l="l" t="t" r="r" b="b"/>
              <a:pathLst>
                <a:path w="10628" h="4562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CustomShape 36"/>
            <p:cNvSpPr/>
            <p:nvPr/>
          </p:nvSpPr>
          <p:spPr>
            <a:xfrm>
              <a:off x="2165400" y="2783520"/>
              <a:ext cx="173520" cy="74880"/>
            </a:xfrm>
            <a:custGeom>
              <a:avLst/>
              <a:gdLst/>
              <a:ahLst/>
              <a:rect l="l" t="t" r="r" b="b"/>
              <a:pathLst>
                <a:path w="11182" h="5123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CustomShape 37"/>
            <p:cNvSpPr/>
            <p:nvPr/>
          </p:nvSpPr>
          <p:spPr>
            <a:xfrm>
              <a:off x="2028240" y="2809800"/>
              <a:ext cx="95040" cy="35280"/>
            </a:xfrm>
            <a:custGeom>
              <a:avLst/>
              <a:gdLst/>
              <a:ahLst/>
              <a:rect l="l" t="t" r="r" b="b"/>
              <a:pathLst>
                <a:path w="6168" h="2471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CustomShape 38"/>
            <p:cNvSpPr/>
            <p:nvPr/>
          </p:nvSpPr>
          <p:spPr>
            <a:xfrm>
              <a:off x="2025360" y="2804760"/>
              <a:ext cx="102600" cy="43920"/>
            </a:xfrm>
            <a:custGeom>
              <a:avLst/>
              <a:gdLst/>
              <a:ahLst/>
              <a:rect l="l" t="t" r="r" b="b"/>
              <a:pathLst>
                <a:path w="6674" h="3066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CustomShape 39"/>
            <p:cNvSpPr/>
            <p:nvPr/>
          </p:nvSpPr>
          <p:spPr>
            <a:xfrm>
              <a:off x="2355480" y="2572560"/>
              <a:ext cx="114840" cy="176400"/>
            </a:xfrm>
            <a:custGeom>
              <a:avLst/>
              <a:gdLst/>
              <a:ahLst/>
              <a:rect l="l" t="t" r="r" b="b"/>
              <a:pathLst>
                <a:path w="7430" h="11888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CustomShape 40"/>
            <p:cNvSpPr/>
            <p:nvPr/>
          </p:nvSpPr>
          <p:spPr>
            <a:xfrm>
              <a:off x="2350440" y="2568240"/>
              <a:ext cx="123120" cy="185400"/>
            </a:xfrm>
            <a:custGeom>
              <a:avLst/>
              <a:gdLst/>
              <a:ahLst/>
              <a:rect l="l" t="t" r="r" b="b"/>
              <a:pathLst>
                <a:path w="7936" h="12481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CustomShape 41"/>
            <p:cNvSpPr/>
            <p:nvPr/>
          </p:nvSpPr>
          <p:spPr>
            <a:xfrm>
              <a:off x="2401200" y="2727720"/>
              <a:ext cx="145080" cy="79920"/>
            </a:xfrm>
            <a:custGeom>
              <a:avLst/>
              <a:gdLst/>
              <a:ahLst/>
              <a:rect l="l" t="t" r="r" b="b"/>
              <a:pathLst>
                <a:path w="9342" h="5477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CustomShape 42"/>
            <p:cNvSpPr/>
            <p:nvPr/>
          </p:nvSpPr>
          <p:spPr>
            <a:xfrm>
              <a:off x="2400480" y="2723760"/>
              <a:ext cx="146880" cy="89640"/>
            </a:xfrm>
            <a:custGeom>
              <a:avLst/>
              <a:gdLst/>
              <a:ahLst/>
              <a:rect l="l" t="t" r="r" b="b"/>
              <a:pathLst>
                <a:path w="9487" h="6096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CustomShape 43"/>
            <p:cNvSpPr/>
            <p:nvPr/>
          </p:nvSpPr>
          <p:spPr>
            <a:xfrm>
              <a:off x="2404440" y="2764080"/>
              <a:ext cx="39960" cy="42120"/>
            </a:xfrm>
            <a:custGeom>
              <a:avLst/>
              <a:gdLst/>
              <a:ahLst/>
              <a:rect l="l" t="t" r="r" b="b"/>
              <a:pathLst>
                <a:path w="2670" h="2923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CustomShape 44"/>
            <p:cNvSpPr/>
            <p:nvPr/>
          </p:nvSpPr>
          <p:spPr>
            <a:xfrm>
              <a:off x="2402280" y="2759400"/>
              <a:ext cx="44640" cy="51840"/>
            </a:xfrm>
            <a:custGeom>
              <a:avLst/>
              <a:gdLst/>
              <a:ahLst/>
              <a:rect l="l" t="t" r="r" b="b"/>
              <a:pathLst>
                <a:path w="2959" h="3536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CustomShape 45"/>
            <p:cNvSpPr/>
            <p:nvPr/>
          </p:nvSpPr>
          <p:spPr>
            <a:xfrm>
              <a:off x="2388960" y="2876400"/>
              <a:ext cx="45360" cy="74880"/>
            </a:xfrm>
            <a:custGeom>
              <a:avLst/>
              <a:gdLst/>
              <a:ahLst/>
              <a:rect l="l" t="t" r="r" b="b"/>
              <a:pathLst>
                <a:path w="3030" h="5122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CustomShape 46"/>
            <p:cNvSpPr/>
            <p:nvPr/>
          </p:nvSpPr>
          <p:spPr>
            <a:xfrm>
              <a:off x="2522880" y="1596960"/>
              <a:ext cx="1205640" cy="1371600"/>
            </a:xfrm>
            <a:custGeom>
              <a:avLst/>
              <a:gdLst/>
              <a:ahLst/>
              <a:rect l="l" t="t" r="r" b="b"/>
              <a:pathLst>
                <a:path w="77005" h="91426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CustomShape 47"/>
            <p:cNvSpPr/>
            <p:nvPr/>
          </p:nvSpPr>
          <p:spPr>
            <a:xfrm>
              <a:off x="2518200" y="1592280"/>
              <a:ext cx="1212120" cy="1379880"/>
            </a:xfrm>
            <a:custGeom>
              <a:avLst/>
              <a:gdLst/>
              <a:ahLst/>
              <a:rect l="l" t="t" r="r" b="b"/>
              <a:pathLst>
                <a:path w="77401" h="92011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CustomShape 48"/>
            <p:cNvSpPr/>
            <p:nvPr/>
          </p:nvSpPr>
          <p:spPr>
            <a:xfrm>
              <a:off x="2823840" y="2529720"/>
              <a:ext cx="293400" cy="175320"/>
            </a:xfrm>
            <a:custGeom>
              <a:avLst/>
              <a:gdLst/>
              <a:ahLst/>
              <a:rect l="l" t="t" r="r" b="b"/>
              <a:pathLst>
                <a:path w="18828" h="11803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CustomShape 49"/>
            <p:cNvSpPr/>
            <p:nvPr/>
          </p:nvSpPr>
          <p:spPr>
            <a:xfrm>
              <a:off x="3406680" y="1618920"/>
              <a:ext cx="321840" cy="306720"/>
            </a:xfrm>
            <a:custGeom>
              <a:avLst/>
              <a:gdLst/>
              <a:ahLst/>
              <a:rect l="l" t="t" r="r" b="b"/>
              <a:pathLst>
                <a:path w="20668" h="20531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CustomShape 50"/>
            <p:cNvSpPr/>
            <p:nvPr/>
          </p:nvSpPr>
          <p:spPr>
            <a:xfrm>
              <a:off x="3402000" y="1614960"/>
              <a:ext cx="328320" cy="315720"/>
            </a:xfrm>
            <a:custGeom>
              <a:avLst/>
              <a:gdLst/>
              <a:ahLst/>
              <a:rect l="l" t="t" r="r" b="b"/>
              <a:pathLst>
                <a:path w="21064" h="21137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CustomShape 51"/>
            <p:cNvSpPr/>
            <p:nvPr/>
          </p:nvSpPr>
          <p:spPr>
            <a:xfrm>
              <a:off x="2616120" y="1596960"/>
              <a:ext cx="316800" cy="385560"/>
            </a:xfrm>
            <a:custGeom>
              <a:avLst/>
              <a:gdLst/>
              <a:ahLst/>
              <a:rect l="l" t="t" r="r" b="b"/>
              <a:pathLst>
                <a:path w="20331" h="2582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CustomShape 52"/>
            <p:cNvSpPr/>
            <p:nvPr/>
          </p:nvSpPr>
          <p:spPr>
            <a:xfrm>
              <a:off x="2627640" y="1592280"/>
              <a:ext cx="309600" cy="394920"/>
            </a:xfrm>
            <a:custGeom>
              <a:avLst/>
              <a:gdLst/>
              <a:ahLst/>
              <a:rect l="l" t="t" r="r" b="b"/>
              <a:pathLst>
                <a:path w="19874" h="26402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CustomShape 53"/>
            <p:cNvSpPr/>
            <p:nvPr/>
          </p:nvSpPr>
          <p:spPr>
            <a:xfrm>
              <a:off x="2621520" y="1596960"/>
              <a:ext cx="311400" cy="328320"/>
            </a:xfrm>
            <a:custGeom>
              <a:avLst/>
              <a:gdLst/>
              <a:ahLst/>
              <a:rect l="l" t="t" r="r" b="b"/>
              <a:pathLst>
                <a:path w="19970" h="21997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CustomShape 54"/>
            <p:cNvSpPr/>
            <p:nvPr/>
          </p:nvSpPr>
          <p:spPr>
            <a:xfrm>
              <a:off x="2627640" y="1592280"/>
              <a:ext cx="309600" cy="337320"/>
            </a:xfrm>
            <a:custGeom>
              <a:avLst/>
              <a:gdLst/>
              <a:ahLst/>
              <a:rect l="l" t="t" r="r" b="b"/>
              <a:pathLst>
                <a:path w="19874" h="22593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CustomShape 55"/>
            <p:cNvSpPr/>
            <p:nvPr/>
          </p:nvSpPr>
          <p:spPr>
            <a:xfrm>
              <a:off x="2628360" y="1596960"/>
              <a:ext cx="304560" cy="303480"/>
            </a:xfrm>
            <a:custGeom>
              <a:avLst/>
              <a:gdLst/>
              <a:ahLst/>
              <a:rect l="l" t="t" r="r" b="b"/>
              <a:pathLst>
                <a:path w="19537" h="20348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CustomShape 56"/>
            <p:cNvSpPr/>
            <p:nvPr/>
          </p:nvSpPr>
          <p:spPr>
            <a:xfrm>
              <a:off x="2627640" y="1592280"/>
              <a:ext cx="309600" cy="312840"/>
            </a:xfrm>
            <a:custGeom>
              <a:avLst/>
              <a:gdLst/>
              <a:ahLst/>
              <a:rect l="l" t="t" r="r" b="b"/>
              <a:pathLst>
                <a:path w="19874" h="20956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CustomShape 57"/>
            <p:cNvSpPr/>
            <p:nvPr/>
          </p:nvSpPr>
          <p:spPr>
            <a:xfrm>
              <a:off x="3426120" y="1618920"/>
              <a:ext cx="303480" cy="306720"/>
            </a:xfrm>
            <a:custGeom>
              <a:avLst/>
              <a:gdLst/>
              <a:ahLst/>
              <a:rect l="l" t="t" r="r" b="b"/>
              <a:pathLst>
                <a:path w="19441" h="20518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CustomShape 58"/>
            <p:cNvSpPr/>
            <p:nvPr/>
          </p:nvSpPr>
          <p:spPr>
            <a:xfrm>
              <a:off x="3421440" y="1614960"/>
              <a:ext cx="308880" cy="315720"/>
            </a:xfrm>
            <a:custGeom>
              <a:avLst/>
              <a:gdLst/>
              <a:ahLst/>
              <a:rect l="l" t="t" r="r" b="b"/>
              <a:pathLst>
                <a:path w="19838" h="21137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CustomShape 59"/>
            <p:cNvSpPr/>
            <p:nvPr/>
          </p:nvSpPr>
          <p:spPr>
            <a:xfrm>
              <a:off x="2939760" y="2845440"/>
              <a:ext cx="100080" cy="145440"/>
            </a:xfrm>
            <a:custGeom>
              <a:avLst/>
              <a:gdLst/>
              <a:ahLst/>
              <a:rect l="l" t="t" r="r" b="b"/>
              <a:pathLst>
                <a:path w="6493" h="9781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CustomShape 60"/>
            <p:cNvSpPr/>
            <p:nvPr/>
          </p:nvSpPr>
          <p:spPr>
            <a:xfrm>
              <a:off x="2935440" y="2840400"/>
              <a:ext cx="108720" cy="154080"/>
            </a:xfrm>
            <a:custGeom>
              <a:avLst/>
              <a:gdLst/>
              <a:ahLst/>
              <a:rect l="l" t="t" r="r" b="b"/>
              <a:pathLst>
                <a:path w="7070" h="10389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CustomShape 61"/>
            <p:cNvSpPr/>
            <p:nvPr/>
          </p:nvSpPr>
          <p:spPr>
            <a:xfrm>
              <a:off x="2981160" y="880920"/>
              <a:ext cx="9360" cy="1253160"/>
            </a:xfrm>
            <a:custGeom>
              <a:avLst/>
              <a:gdLst/>
              <a:ahLst/>
              <a:rect l="l" t="t" r="r" b="b"/>
              <a:pathLst>
                <a:path w="722" h="6741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1" name="CustomShape 62"/>
            <p:cNvSpPr/>
            <p:nvPr/>
          </p:nvSpPr>
          <p:spPr>
            <a:xfrm>
              <a:off x="2982240" y="2127240"/>
              <a:ext cx="7920" cy="749520"/>
            </a:xfrm>
            <a:custGeom>
              <a:avLst/>
              <a:gdLst/>
              <a:ahLst/>
              <a:rect l="l" t="t" r="r" b="b"/>
              <a:pathLst>
                <a:path w="614" h="50062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CustomShape 63"/>
            <p:cNvSpPr/>
            <p:nvPr/>
          </p:nvSpPr>
          <p:spPr>
            <a:xfrm>
              <a:off x="2468160" y="880920"/>
              <a:ext cx="9720" cy="1791360"/>
            </a:xfrm>
            <a:custGeom>
              <a:avLst/>
              <a:gdLst/>
              <a:ahLst/>
              <a:rect l="l" t="t" r="r" b="b"/>
              <a:pathLst>
                <a:path w="722" h="103153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CustomShape 64"/>
            <p:cNvSpPr/>
            <p:nvPr/>
          </p:nvSpPr>
          <p:spPr>
            <a:xfrm>
              <a:off x="2265120" y="3540960"/>
              <a:ext cx="210960" cy="159480"/>
            </a:xfrm>
            <a:custGeom>
              <a:avLst/>
              <a:gdLst/>
              <a:ahLst/>
              <a:rect l="l" t="t" r="r" b="b"/>
              <a:pathLst>
                <a:path w="13562" h="10713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CustomShape 65"/>
            <p:cNvSpPr/>
            <p:nvPr/>
          </p:nvSpPr>
          <p:spPr>
            <a:xfrm>
              <a:off x="2260080" y="3536640"/>
              <a:ext cx="221040" cy="167760"/>
            </a:xfrm>
            <a:custGeom>
              <a:avLst/>
              <a:gdLst/>
              <a:ahLst/>
              <a:rect l="l" t="t" r="r" b="b"/>
              <a:pathLst>
                <a:path w="14212" h="11308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CustomShape 66"/>
            <p:cNvSpPr/>
            <p:nvPr/>
          </p:nvSpPr>
          <p:spPr>
            <a:xfrm>
              <a:off x="2261160" y="3512520"/>
              <a:ext cx="245880" cy="208080"/>
            </a:xfrm>
            <a:custGeom>
              <a:avLst/>
              <a:gdLst/>
              <a:ahLst/>
              <a:rect l="l" t="t" r="r" b="b"/>
              <a:pathLst>
                <a:path w="15799" h="13995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CustomShape 67"/>
            <p:cNvSpPr/>
            <p:nvPr/>
          </p:nvSpPr>
          <p:spPr>
            <a:xfrm>
              <a:off x="2255760" y="3507120"/>
              <a:ext cx="255960" cy="217440"/>
            </a:xfrm>
            <a:custGeom>
              <a:avLst/>
              <a:gdLst/>
              <a:ahLst/>
              <a:rect l="l" t="t" r="r" b="b"/>
              <a:pathLst>
                <a:path w="16447" h="14624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CustomShape 68"/>
            <p:cNvSpPr/>
            <p:nvPr/>
          </p:nvSpPr>
          <p:spPr>
            <a:xfrm>
              <a:off x="2302560" y="3539880"/>
              <a:ext cx="158040" cy="138240"/>
            </a:xfrm>
            <a:custGeom>
              <a:avLst/>
              <a:gdLst/>
              <a:ahLst/>
              <a:rect l="l" t="t" r="r" b="b"/>
              <a:pathLst>
                <a:path w="10208" h="9342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CustomShape 69"/>
            <p:cNvSpPr/>
            <p:nvPr/>
          </p:nvSpPr>
          <p:spPr>
            <a:xfrm>
              <a:off x="2297520" y="3535200"/>
              <a:ext cx="168480" cy="147600"/>
            </a:xfrm>
            <a:custGeom>
              <a:avLst/>
              <a:gdLst/>
              <a:ahLst/>
              <a:rect l="l" t="t" r="r" b="b"/>
              <a:pathLst>
                <a:path w="10857" h="9937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CustomShape 70"/>
            <p:cNvSpPr/>
            <p:nvPr/>
          </p:nvSpPr>
          <p:spPr>
            <a:xfrm>
              <a:off x="1396080" y="3553560"/>
              <a:ext cx="92520" cy="190440"/>
            </a:xfrm>
            <a:custGeom>
              <a:avLst/>
              <a:gdLst/>
              <a:ahLst/>
              <a:rect l="l" t="t" r="r" b="b"/>
              <a:pathLst>
                <a:path w="6060" h="12772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CustomShape 71"/>
            <p:cNvSpPr/>
            <p:nvPr/>
          </p:nvSpPr>
          <p:spPr>
            <a:xfrm>
              <a:off x="1398600" y="3549600"/>
              <a:ext cx="94320" cy="198720"/>
            </a:xfrm>
            <a:custGeom>
              <a:avLst/>
              <a:gdLst/>
              <a:ahLst/>
              <a:rect l="l" t="t" r="r" b="b"/>
              <a:pathLst>
                <a:path w="6132" h="13346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CustomShape 72"/>
            <p:cNvSpPr/>
            <p:nvPr/>
          </p:nvSpPr>
          <p:spPr>
            <a:xfrm>
              <a:off x="1365840" y="3626640"/>
              <a:ext cx="69120" cy="141840"/>
            </a:xfrm>
            <a:custGeom>
              <a:avLst/>
              <a:gdLst/>
              <a:ahLst/>
              <a:rect l="l" t="t" r="r" b="b"/>
              <a:pathLst>
                <a:path w="4546" h="9592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CustomShape 73"/>
            <p:cNvSpPr/>
            <p:nvPr/>
          </p:nvSpPr>
          <p:spPr>
            <a:xfrm>
              <a:off x="1365840" y="3621960"/>
              <a:ext cx="73080" cy="151560"/>
            </a:xfrm>
            <a:custGeom>
              <a:avLst/>
              <a:gdLst/>
              <a:ahLst/>
              <a:rect l="l" t="t" r="r" b="b"/>
              <a:pathLst>
                <a:path w="4798" h="10208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CustomShape 74"/>
            <p:cNvSpPr/>
            <p:nvPr/>
          </p:nvSpPr>
          <p:spPr>
            <a:xfrm>
              <a:off x="1592640" y="3603240"/>
              <a:ext cx="148320" cy="194040"/>
            </a:xfrm>
            <a:custGeom>
              <a:avLst/>
              <a:gdLst/>
              <a:ahLst/>
              <a:rect l="l" t="t" r="r" b="b"/>
              <a:pathLst>
                <a:path w="9595" h="13043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4" name="CustomShape 75"/>
            <p:cNvSpPr/>
            <p:nvPr/>
          </p:nvSpPr>
          <p:spPr>
            <a:xfrm>
              <a:off x="1592280" y="3598560"/>
              <a:ext cx="145440" cy="203400"/>
            </a:xfrm>
            <a:custGeom>
              <a:avLst/>
              <a:gdLst/>
              <a:ahLst/>
              <a:rect l="l" t="t" r="r" b="b"/>
              <a:pathLst>
                <a:path w="9414" h="13648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CustomShape 76"/>
            <p:cNvSpPr/>
            <p:nvPr/>
          </p:nvSpPr>
          <p:spPr>
            <a:xfrm>
              <a:off x="1458360" y="3540600"/>
              <a:ext cx="92520" cy="190080"/>
            </a:xfrm>
            <a:custGeom>
              <a:avLst/>
              <a:gdLst/>
              <a:ahLst/>
              <a:rect l="l" t="t" r="r" b="b"/>
              <a:pathLst>
                <a:path w="6060" h="12773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6" name="CustomShape 77"/>
            <p:cNvSpPr/>
            <p:nvPr/>
          </p:nvSpPr>
          <p:spPr>
            <a:xfrm>
              <a:off x="1460520" y="3536640"/>
              <a:ext cx="95040" cy="198720"/>
            </a:xfrm>
            <a:custGeom>
              <a:avLst/>
              <a:gdLst/>
              <a:ahLst/>
              <a:rect l="l" t="t" r="r" b="b"/>
              <a:pathLst>
                <a:path w="6169" h="13346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7" name="CustomShape 78"/>
            <p:cNvSpPr/>
            <p:nvPr/>
          </p:nvSpPr>
          <p:spPr>
            <a:xfrm>
              <a:off x="1532520" y="3557520"/>
              <a:ext cx="92520" cy="190440"/>
            </a:xfrm>
            <a:custGeom>
              <a:avLst/>
              <a:gdLst/>
              <a:ahLst/>
              <a:rect l="l" t="t" r="r" b="b"/>
              <a:pathLst>
                <a:path w="6060" h="12773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CustomShape 79"/>
            <p:cNvSpPr/>
            <p:nvPr/>
          </p:nvSpPr>
          <p:spPr>
            <a:xfrm>
              <a:off x="1533960" y="3552480"/>
              <a:ext cx="95040" cy="199080"/>
            </a:xfrm>
            <a:custGeom>
              <a:avLst/>
              <a:gdLst/>
              <a:ahLst/>
              <a:rect l="l" t="t" r="r" b="b"/>
              <a:pathLst>
                <a:path w="6169" h="13382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9" name="CustomShape 80"/>
            <p:cNvSpPr/>
            <p:nvPr/>
          </p:nvSpPr>
          <p:spPr>
            <a:xfrm>
              <a:off x="2198160" y="3758760"/>
              <a:ext cx="150120" cy="197640"/>
            </a:xfrm>
            <a:custGeom>
              <a:avLst/>
              <a:gdLst/>
              <a:ahLst/>
              <a:rect l="l" t="t" r="r" b="b"/>
              <a:pathLst>
                <a:path w="9667" h="1331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CustomShape 81"/>
            <p:cNvSpPr/>
            <p:nvPr/>
          </p:nvSpPr>
          <p:spPr>
            <a:xfrm>
              <a:off x="2198160" y="3755160"/>
              <a:ext cx="146880" cy="206280"/>
            </a:xfrm>
            <a:custGeom>
              <a:avLst/>
              <a:gdLst/>
              <a:ahLst/>
              <a:rect l="l" t="t" r="r" b="b"/>
              <a:pathLst>
                <a:path w="9487" h="13886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CustomShape 82"/>
            <p:cNvSpPr/>
            <p:nvPr/>
          </p:nvSpPr>
          <p:spPr>
            <a:xfrm>
              <a:off x="2272320" y="3822480"/>
              <a:ext cx="112320" cy="148320"/>
            </a:xfrm>
            <a:custGeom>
              <a:avLst/>
              <a:gdLst/>
              <a:ahLst/>
              <a:rect l="l" t="t" r="r" b="b"/>
              <a:pathLst>
                <a:path w="7286" h="10013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CustomShape 83"/>
            <p:cNvSpPr/>
            <p:nvPr/>
          </p:nvSpPr>
          <p:spPr>
            <a:xfrm>
              <a:off x="2270880" y="3818520"/>
              <a:ext cx="111600" cy="157680"/>
            </a:xfrm>
            <a:custGeom>
              <a:avLst/>
              <a:gdLst/>
              <a:ahLst/>
              <a:rect l="l" t="t" r="r" b="b"/>
              <a:pathLst>
                <a:path w="7250" h="10605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3" name="CustomShape 84"/>
            <p:cNvSpPr/>
            <p:nvPr/>
          </p:nvSpPr>
          <p:spPr>
            <a:xfrm>
              <a:off x="1969560" y="3699360"/>
              <a:ext cx="186480" cy="170280"/>
            </a:xfrm>
            <a:custGeom>
              <a:avLst/>
              <a:gdLst/>
              <a:ahLst/>
              <a:rect l="l" t="t" r="r" b="b"/>
              <a:pathLst>
                <a:path w="12011" h="11454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CustomShape 85"/>
            <p:cNvSpPr/>
            <p:nvPr/>
          </p:nvSpPr>
          <p:spPr>
            <a:xfrm>
              <a:off x="1974600" y="3695400"/>
              <a:ext cx="186480" cy="179280"/>
            </a:xfrm>
            <a:custGeom>
              <a:avLst/>
              <a:gdLst/>
              <a:ahLst/>
              <a:rect l="l" t="t" r="r" b="b"/>
              <a:pathLst>
                <a:path w="12012" h="12051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CustomShape 86"/>
            <p:cNvSpPr/>
            <p:nvPr/>
          </p:nvSpPr>
          <p:spPr>
            <a:xfrm>
              <a:off x="2165400" y="3679920"/>
              <a:ext cx="150120" cy="197280"/>
            </a:xfrm>
            <a:custGeom>
              <a:avLst/>
              <a:gdLst/>
              <a:ahLst/>
              <a:rect l="l" t="t" r="r" b="b"/>
              <a:pathLst>
                <a:path w="9667" h="13279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CustomShape 87"/>
            <p:cNvSpPr/>
            <p:nvPr/>
          </p:nvSpPr>
          <p:spPr>
            <a:xfrm>
              <a:off x="2165400" y="3675240"/>
              <a:ext cx="146880" cy="207360"/>
            </a:xfrm>
            <a:custGeom>
              <a:avLst/>
              <a:gdLst/>
              <a:ahLst/>
              <a:rect l="l" t="t" r="r" b="b"/>
              <a:pathLst>
                <a:path w="9487" h="13923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CustomShape 88"/>
            <p:cNvSpPr/>
            <p:nvPr/>
          </p:nvSpPr>
          <p:spPr>
            <a:xfrm>
              <a:off x="2083320" y="3662280"/>
              <a:ext cx="150120" cy="197640"/>
            </a:xfrm>
            <a:custGeom>
              <a:avLst/>
              <a:gdLst/>
              <a:ahLst/>
              <a:rect l="l" t="t" r="r" b="b"/>
              <a:pathLst>
                <a:path w="9667" h="13294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CustomShape 89"/>
            <p:cNvSpPr/>
            <p:nvPr/>
          </p:nvSpPr>
          <p:spPr>
            <a:xfrm>
              <a:off x="2082240" y="3658320"/>
              <a:ext cx="146880" cy="206280"/>
            </a:xfrm>
            <a:custGeom>
              <a:avLst/>
              <a:gdLst/>
              <a:ahLst/>
              <a:rect l="l" t="t" r="r" b="b"/>
              <a:pathLst>
                <a:path w="9487" h="13886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CustomShape 90"/>
            <p:cNvSpPr/>
            <p:nvPr/>
          </p:nvSpPr>
          <p:spPr>
            <a:xfrm>
              <a:off x="1161720" y="3526560"/>
              <a:ext cx="1067400" cy="738720"/>
            </a:xfrm>
            <a:custGeom>
              <a:avLst/>
              <a:gdLst/>
              <a:ahLst/>
              <a:rect l="l" t="t" r="r" b="b"/>
              <a:pathLst>
                <a:path w="68132" h="49305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CustomShape 91"/>
            <p:cNvSpPr/>
            <p:nvPr/>
          </p:nvSpPr>
          <p:spPr>
            <a:xfrm>
              <a:off x="1156680" y="3521880"/>
              <a:ext cx="1076400" cy="747360"/>
            </a:xfrm>
            <a:custGeom>
              <a:avLst/>
              <a:gdLst/>
              <a:ahLst/>
              <a:rect l="l" t="t" r="r" b="b"/>
              <a:pathLst>
                <a:path w="68745" h="4991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CustomShape 92"/>
            <p:cNvSpPr/>
            <p:nvPr/>
          </p:nvSpPr>
          <p:spPr>
            <a:xfrm>
              <a:off x="3187440" y="3271680"/>
              <a:ext cx="294480" cy="6480"/>
            </a:xfrm>
            <a:custGeom>
              <a:avLst/>
              <a:gdLst/>
              <a:ahLst/>
              <a:rect l="l" t="t" r="r" b="b"/>
              <a:pathLst>
                <a:path w="18864" h="578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CustomShape 93"/>
            <p:cNvSpPr/>
            <p:nvPr/>
          </p:nvSpPr>
          <p:spPr>
            <a:xfrm>
              <a:off x="2982240" y="3271680"/>
              <a:ext cx="107280" cy="6480"/>
            </a:xfrm>
            <a:custGeom>
              <a:avLst/>
              <a:gdLst/>
              <a:ahLst/>
              <a:rect l="l" t="t" r="r" b="b"/>
              <a:pathLst>
                <a:path w="6962" h="578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CustomShape 94"/>
            <p:cNvSpPr/>
            <p:nvPr/>
          </p:nvSpPr>
          <p:spPr>
            <a:xfrm>
              <a:off x="3423240" y="3321720"/>
              <a:ext cx="57600" cy="7560"/>
            </a:xfrm>
            <a:custGeom>
              <a:avLst/>
              <a:gdLst/>
              <a:ahLst/>
              <a:rect l="l" t="t" r="r" b="b"/>
              <a:pathLst>
                <a:path w="3788" h="614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CustomShape 95"/>
            <p:cNvSpPr/>
            <p:nvPr/>
          </p:nvSpPr>
          <p:spPr>
            <a:xfrm>
              <a:off x="3282840" y="3321720"/>
              <a:ext cx="107280" cy="7560"/>
            </a:xfrm>
            <a:custGeom>
              <a:avLst/>
              <a:gdLst/>
              <a:ahLst/>
              <a:rect l="l" t="t" r="r" b="b"/>
              <a:pathLst>
                <a:path w="6961" h="614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CustomShape 96"/>
            <p:cNvSpPr/>
            <p:nvPr/>
          </p:nvSpPr>
          <p:spPr>
            <a:xfrm>
              <a:off x="2982240" y="3321720"/>
              <a:ext cx="238680" cy="7560"/>
            </a:xfrm>
            <a:custGeom>
              <a:avLst/>
              <a:gdLst/>
              <a:ahLst/>
              <a:rect l="l" t="t" r="r" b="b"/>
              <a:pathLst>
                <a:path w="15366" h="614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CustomShape 97"/>
            <p:cNvSpPr/>
            <p:nvPr/>
          </p:nvSpPr>
          <p:spPr>
            <a:xfrm>
              <a:off x="3219120" y="3371400"/>
              <a:ext cx="261720" cy="7560"/>
            </a:xfrm>
            <a:custGeom>
              <a:avLst/>
              <a:gdLst/>
              <a:ahLst/>
              <a:rect l="l" t="t" r="r" b="b"/>
              <a:pathLst>
                <a:path w="16808" h="614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CustomShape 98"/>
            <p:cNvSpPr/>
            <p:nvPr/>
          </p:nvSpPr>
          <p:spPr>
            <a:xfrm>
              <a:off x="2982240" y="3371400"/>
              <a:ext cx="189000" cy="7560"/>
            </a:xfrm>
            <a:custGeom>
              <a:avLst/>
              <a:gdLst/>
              <a:ahLst/>
              <a:rect l="l" t="t" r="r" b="b"/>
              <a:pathLst>
                <a:path w="12192" h="614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CustomShape 99"/>
            <p:cNvSpPr/>
            <p:nvPr/>
          </p:nvSpPr>
          <p:spPr>
            <a:xfrm>
              <a:off x="3364200" y="3421080"/>
              <a:ext cx="117360" cy="7560"/>
            </a:xfrm>
            <a:custGeom>
              <a:avLst/>
              <a:gdLst/>
              <a:ahLst/>
              <a:rect l="l" t="t" r="r" b="b"/>
              <a:pathLst>
                <a:path w="7575" h="614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CustomShape 100"/>
            <p:cNvSpPr/>
            <p:nvPr/>
          </p:nvSpPr>
          <p:spPr>
            <a:xfrm>
              <a:off x="3091680" y="3421080"/>
              <a:ext cx="234720" cy="7560"/>
            </a:xfrm>
            <a:custGeom>
              <a:avLst/>
              <a:gdLst/>
              <a:ahLst/>
              <a:rect l="l" t="t" r="r" b="b"/>
              <a:pathLst>
                <a:path w="15077" h="614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CustomShape 101"/>
            <p:cNvSpPr/>
            <p:nvPr/>
          </p:nvSpPr>
          <p:spPr>
            <a:xfrm>
              <a:off x="2982240" y="3421080"/>
              <a:ext cx="66600" cy="7560"/>
            </a:xfrm>
            <a:custGeom>
              <a:avLst/>
              <a:gdLst/>
              <a:ahLst/>
              <a:rect l="l" t="t" r="r" b="b"/>
              <a:pathLst>
                <a:path w="4365" h="614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CustomShape 102"/>
            <p:cNvSpPr/>
            <p:nvPr/>
          </p:nvSpPr>
          <p:spPr>
            <a:xfrm>
              <a:off x="3187440" y="3465360"/>
              <a:ext cx="294480" cy="6840"/>
            </a:xfrm>
            <a:custGeom>
              <a:avLst/>
              <a:gdLst/>
              <a:ahLst/>
              <a:rect l="l" t="t" r="r" b="b"/>
              <a:pathLst>
                <a:path w="18864" h="61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CustomShape 103"/>
            <p:cNvSpPr/>
            <p:nvPr/>
          </p:nvSpPr>
          <p:spPr>
            <a:xfrm>
              <a:off x="2982240" y="3465360"/>
              <a:ext cx="107280" cy="6840"/>
            </a:xfrm>
            <a:custGeom>
              <a:avLst/>
              <a:gdLst/>
              <a:ahLst/>
              <a:rect l="l" t="t" r="r" b="b"/>
              <a:pathLst>
                <a:path w="6962" h="614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CustomShape 104"/>
            <p:cNvSpPr/>
            <p:nvPr/>
          </p:nvSpPr>
          <p:spPr>
            <a:xfrm>
              <a:off x="3423240" y="3514680"/>
              <a:ext cx="57600" cy="7560"/>
            </a:xfrm>
            <a:custGeom>
              <a:avLst/>
              <a:gdLst/>
              <a:ahLst/>
              <a:rect l="l" t="t" r="r" b="b"/>
              <a:pathLst>
                <a:path w="3788" h="614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CustomShape 105"/>
            <p:cNvSpPr/>
            <p:nvPr/>
          </p:nvSpPr>
          <p:spPr>
            <a:xfrm>
              <a:off x="3282840" y="3514680"/>
              <a:ext cx="107280" cy="7560"/>
            </a:xfrm>
            <a:custGeom>
              <a:avLst/>
              <a:gdLst/>
              <a:ahLst/>
              <a:rect l="l" t="t" r="r" b="b"/>
              <a:pathLst>
                <a:path w="6961" h="614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CustomShape 106"/>
            <p:cNvSpPr/>
            <p:nvPr/>
          </p:nvSpPr>
          <p:spPr>
            <a:xfrm>
              <a:off x="2982240" y="3514680"/>
              <a:ext cx="238680" cy="7560"/>
            </a:xfrm>
            <a:custGeom>
              <a:avLst/>
              <a:gdLst/>
              <a:ahLst/>
              <a:rect l="l" t="t" r="r" b="b"/>
              <a:pathLst>
                <a:path w="15366" h="614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6" name="CustomShape 107"/>
            <p:cNvSpPr/>
            <p:nvPr/>
          </p:nvSpPr>
          <p:spPr>
            <a:xfrm>
              <a:off x="3219120" y="3565080"/>
              <a:ext cx="261720" cy="6480"/>
            </a:xfrm>
            <a:custGeom>
              <a:avLst/>
              <a:gdLst/>
              <a:ahLst/>
              <a:rect l="l" t="t" r="r" b="b"/>
              <a:pathLst>
                <a:path w="16808" h="578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7" name="CustomShape 108"/>
            <p:cNvSpPr/>
            <p:nvPr/>
          </p:nvSpPr>
          <p:spPr>
            <a:xfrm>
              <a:off x="2982240" y="3565080"/>
              <a:ext cx="189000" cy="6480"/>
            </a:xfrm>
            <a:custGeom>
              <a:avLst/>
              <a:gdLst/>
              <a:ahLst/>
              <a:rect l="l" t="t" r="r" b="b"/>
              <a:pathLst>
                <a:path w="12192" h="578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8" name="CustomShape 109"/>
            <p:cNvSpPr/>
            <p:nvPr/>
          </p:nvSpPr>
          <p:spPr>
            <a:xfrm>
              <a:off x="3423240" y="3658680"/>
              <a:ext cx="57600" cy="7560"/>
            </a:xfrm>
            <a:custGeom>
              <a:avLst/>
              <a:gdLst/>
              <a:ahLst/>
              <a:rect l="l" t="t" r="r" b="b"/>
              <a:pathLst>
                <a:path w="3788" h="614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CustomShape 110"/>
            <p:cNvSpPr/>
            <p:nvPr/>
          </p:nvSpPr>
          <p:spPr>
            <a:xfrm>
              <a:off x="3282840" y="3658680"/>
              <a:ext cx="107280" cy="7560"/>
            </a:xfrm>
            <a:custGeom>
              <a:avLst/>
              <a:gdLst/>
              <a:ahLst/>
              <a:rect l="l" t="t" r="r" b="b"/>
              <a:pathLst>
                <a:path w="6961" h="614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CustomShape 111"/>
            <p:cNvSpPr/>
            <p:nvPr/>
          </p:nvSpPr>
          <p:spPr>
            <a:xfrm>
              <a:off x="2982240" y="3658680"/>
              <a:ext cx="238680" cy="7560"/>
            </a:xfrm>
            <a:custGeom>
              <a:avLst/>
              <a:gdLst/>
              <a:ahLst/>
              <a:rect l="l" t="t" r="r" b="b"/>
              <a:pathLst>
                <a:path w="15366" h="614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CustomShape 112"/>
            <p:cNvSpPr/>
            <p:nvPr/>
          </p:nvSpPr>
          <p:spPr>
            <a:xfrm>
              <a:off x="3219120" y="3708720"/>
              <a:ext cx="261720" cy="7560"/>
            </a:xfrm>
            <a:custGeom>
              <a:avLst/>
              <a:gdLst/>
              <a:ahLst/>
              <a:rect l="l" t="t" r="r" b="b"/>
              <a:pathLst>
                <a:path w="16808" h="614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CustomShape 113"/>
            <p:cNvSpPr/>
            <p:nvPr/>
          </p:nvSpPr>
          <p:spPr>
            <a:xfrm>
              <a:off x="2982240" y="3708720"/>
              <a:ext cx="189000" cy="7560"/>
            </a:xfrm>
            <a:custGeom>
              <a:avLst/>
              <a:gdLst/>
              <a:ahLst/>
              <a:rect l="l" t="t" r="r" b="b"/>
              <a:pathLst>
                <a:path w="12192" h="614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CustomShape 114"/>
            <p:cNvSpPr/>
            <p:nvPr/>
          </p:nvSpPr>
          <p:spPr>
            <a:xfrm>
              <a:off x="3364200" y="3758760"/>
              <a:ext cx="117360" cy="7560"/>
            </a:xfrm>
            <a:custGeom>
              <a:avLst/>
              <a:gdLst/>
              <a:ahLst/>
              <a:rect l="l" t="t" r="r" b="b"/>
              <a:pathLst>
                <a:path w="7575" h="614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CustomShape 115"/>
            <p:cNvSpPr/>
            <p:nvPr/>
          </p:nvSpPr>
          <p:spPr>
            <a:xfrm>
              <a:off x="3091680" y="3758760"/>
              <a:ext cx="234720" cy="7560"/>
            </a:xfrm>
            <a:custGeom>
              <a:avLst/>
              <a:gdLst/>
              <a:ahLst/>
              <a:rect l="l" t="t" r="r" b="b"/>
              <a:pathLst>
                <a:path w="15077" h="614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CustomShape 116"/>
            <p:cNvSpPr/>
            <p:nvPr/>
          </p:nvSpPr>
          <p:spPr>
            <a:xfrm>
              <a:off x="2982240" y="3758760"/>
              <a:ext cx="66600" cy="7560"/>
            </a:xfrm>
            <a:custGeom>
              <a:avLst/>
              <a:gdLst/>
              <a:ahLst/>
              <a:rect l="l" t="t" r="r" b="b"/>
              <a:pathLst>
                <a:path w="4365" h="614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CustomShape 117"/>
            <p:cNvSpPr/>
            <p:nvPr/>
          </p:nvSpPr>
          <p:spPr>
            <a:xfrm>
              <a:off x="3187440" y="3802320"/>
              <a:ext cx="294480" cy="7560"/>
            </a:xfrm>
            <a:custGeom>
              <a:avLst/>
              <a:gdLst/>
              <a:ahLst/>
              <a:rect l="l" t="t" r="r" b="b"/>
              <a:pathLst>
                <a:path w="18864" h="615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CustomShape 118"/>
            <p:cNvSpPr/>
            <p:nvPr/>
          </p:nvSpPr>
          <p:spPr>
            <a:xfrm>
              <a:off x="2982240" y="3802320"/>
              <a:ext cx="107280" cy="7560"/>
            </a:xfrm>
            <a:custGeom>
              <a:avLst/>
              <a:gdLst/>
              <a:ahLst/>
              <a:rect l="l" t="t" r="r" b="b"/>
              <a:pathLst>
                <a:path w="6962" h="615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CustomShape 119"/>
            <p:cNvSpPr/>
            <p:nvPr/>
          </p:nvSpPr>
          <p:spPr>
            <a:xfrm>
              <a:off x="3423240" y="3852720"/>
              <a:ext cx="57600" cy="7560"/>
            </a:xfrm>
            <a:custGeom>
              <a:avLst/>
              <a:gdLst/>
              <a:ahLst/>
              <a:rect l="l" t="t" r="r" b="b"/>
              <a:pathLst>
                <a:path w="3788" h="614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CustomShape 120"/>
            <p:cNvSpPr/>
            <p:nvPr/>
          </p:nvSpPr>
          <p:spPr>
            <a:xfrm>
              <a:off x="3282840" y="3852720"/>
              <a:ext cx="107280" cy="7560"/>
            </a:xfrm>
            <a:custGeom>
              <a:avLst/>
              <a:gdLst/>
              <a:ahLst/>
              <a:rect l="l" t="t" r="r" b="b"/>
              <a:pathLst>
                <a:path w="6961" h="614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CustomShape 121"/>
            <p:cNvSpPr/>
            <p:nvPr/>
          </p:nvSpPr>
          <p:spPr>
            <a:xfrm>
              <a:off x="2982240" y="3852720"/>
              <a:ext cx="238680" cy="7560"/>
            </a:xfrm>
            <a:custGeom>
              <a:avLst/>
              <a:gdLst/>
              <a:ahLst/>
              <a:rect l="l" t="t" r="r" b="b"/>
              <a:pathLst>
                <a:path w="15366" h="614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CustomShape 122"/>
            <p:cNvSpPr/>
            <p:nvPr/>
          </p:nvSpPr>
          <p:spPr>
            <a:xfrm>
              <a:off x="3532680" y="3214800"/>
              <a:ext cx="419760" cy="735840"/>
            </a:xfrm>
            <a:custGeom>
              <a:avLst/>
              <a:gdLst/>
              <a:ahLst/>
              <a:rect l="l" t="t" r="r" b="b"/>
              <a:pathLst>
                <a:path w="26871" h="49131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CustomShape 123"/>
            <p:cNvSpPr/>
            <p:nvPr/>
          </p:nvSpPr>
          <p:spPr>
            <a:xfrm>
              <a:off x="3020760" y="2919600"/>
              <a:ext cx="912600" cy="263160"/>
            </a:xfrm>
            <a:custGeom>
              <a:avLst/>
              <a:gdLst/>
              <a:ahLst/>
              <a:rect l="l" t="t" r="r" b="b"/>
              <a:pathLst>
                <a:path w="58322" h="1762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3" name="CustomShape 124"/>
            <p:cNvSpPr/>
            <p:nvPr/>
          </p:nvSpPr>
          <p:spPr>
            <a:xfrm>
              <a:off x="3209040" y="2950560"/>
              <a:ext cx="54360" cy="51840"/>
            </a:xfrm>
            <a:custGeom>
              <a:avLst/>
              <a:gdLst/>
              <a:ahLst/>
              <a:rect l="l" t="t" r="r" b="b"/>
              <a:pathLst>
                <a:path w="3571" h="3571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4" name="CustomShape 125"/>
            <p:cNvSpPr/>
            <p:nvPr/>
          </p:nvSpPr>
          <p:spPr>
            <a:xfrm>
              <a:off x="3204360" y="2946240"/>
              <a:ext cx="63000" cy="59760"/>
            </a:xfrm>
            <a:custGeom>
              <a:avLst/>
              <a:gdLst/>
              <a:ahLst/>
              <a:rect l="l" t="t" r="r" b="b"/>
              <a:pathLst>
                <a:path w="4149" h="4149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CustomShape 126"/>
            <p:cNvSpPr/>
            <p:nvPr/>
          </p:nvSpPr>
          <p:spPr>
            <a:xfrm>
              <a:off x="3495600" y="2970000"/>
              <a:ext cx="54360" cy="51840"/>
            </a:xfrm>
            <a:custGeom>
              <a:avLst/>
              <a:gdLst/>
              <a:ahLst/>
              <a:rect l="l" t="t" r="r" b="b"/>
              <a:pathLst>
                <a:path w="3571" h="3536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CustomShape 127"/>
            <p:cNvSpPr/>
            <p:nvPr/>
          </p:nvSpPr>
          <p:spPr>
            <a:xfrm>
              <a:off x="3491280" y="2965680"/>
              <a:ext cx="63360" cy="60840"/>
            </a:xfrm>
            <a:custGeom>
              <a:avLst/>
              <a:gdLst/>
              <a:ahLst/>
              <a:rect l="l" t="t" r="r" b="b"/>
              <a:pathLst>
                <a:path w="4149" h="4184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CustomShape 128"/>
            <p:cNvSpPr/>
            <p:nvPr/>
          </p:nvSpPr>
          <p:spPr>
            <a:xfrm>
              <a:off x="3690720" y="3111480"/>
              <a:ext cx="54360" cy="51120"/>
            </a:xfrm>
            <a:custGeom>
              <a:avLst/>
              <a:gdLst/>
              <a:ahLst/>
              <a:rect l="l" t="t" r="r" b="b"/>
              <a:pathLst>
                <a:path w="3572" h="3571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CustomShape 129"/>
            <p:cNvSpPr/>
            <p:nvPr/>
          </p:nvSpPr>
          <p:spPr>
            <a:xfrm>
              <a:off x="3686400" y="3106440"/>
              <a:ext cx="63360" cy="59760"/>
            </a:xfrm>
            <a:custGeom>
              <a:avLst/>
              <a:gdLst/>
              <a:ahLst/>
              <a:rect l="l" t="t" r="r" b="b"/>
              <a:pathLst>
                <a:path w="4149" h="4149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CustomShape 130"/>
            <p:cNvSpPr/>
            <p:nvPr/>
          </p:nvSpPr>
          <p:spPr>
            <a:xfrm>
              <a:off x="3897720" y="2897280"/>
              <a:ext cx="54360" cy="51840"/>
            </a:xfrm>
            <a:custGeom>
              <a:avLst/>
              <a:gdLst/>
              <a:ahLst/>
              <a:rect l="l" t="t" r="r" b="b"/>
              <a:pathLst>
                <a:path w="3571" h="3536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CustomShape 131"/>
            <p:cNvSpPr/>
            <p:nvPr/>
          </p:nvSpPr>
          <p:spPr>
            <a:xfrm>
              <a:off x="3893760" y="2893320"/>
              <a:ext cx="63360" cy="59760"/>
            </a:xfrm>
            <a:custGeom>
              <a:avLst/>
              <a:gdLst/>
              <a:ahLst/>
              <a:rect l="l" t="t" r="r" b="b"/>
              <a:pathLst>
                <a:path w="4149" h="4148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CustomShape 132"/>
            <p:cNvSpPr/>
            <p:nvPr/>
          </p:nvSpPr>
          <p:spPr>
            <a:xfrm>
              <a:off x="2997720" y="3152880"/>
              <a:ext cx="54360" cy="51840"/>
            </a:xfrm>
            <a:custGeom>
              <a:avLst/>
              <a:gdLst/>
              <a:ahLst/>
              <a:rect l="l" t="t" r="r" b="b"/>
              <a:pathLst>
                <a:path w="3571" h="3536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CustomShape 133"/>
            <p:cNvSpPr/>
            <p:nvPr/>
          </p:nvSpPr>
          <p:spPr>
            <a:xfrm>
              <a:off x="2993760" y="3148200"/>
              <a:ext cx="63360" cy="60480"/>
            </a:xfrm>
            <a:custGeom>
              <a:avLst/>
              <a:gdLst/>
              <a:ahLst/>
              <a:rect l="l" t="t" r="r" b="b"/>
              <a:pathLst>
                <a:path w="4149" h="4149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3" name="CustomShape 134"/>
            <p:cNvSpPr/>
            <p:nvPr/>
          </p:nvSpPr>
          <p:spPr>
            <a:xfrm>
              <a:off x="3364200" y="3076920"/>
              <a:ext cx="54360" cy="51840"/>
            </a:xfrm>
            <a:custGeom>
              <a:avLst/>
              <a:gdLst/>
              <a:ahLst/>
              <a:rect l="l" t="t" r="r" b="b"/>
              <a:pathLst>
                <a:path w="3572" h="3536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CustomShape 135"/>
            <p:cNvSpPr/>
            <p:nvPr/>
          </p:nvSpPr>
          <p:spPr>
            <a:xfrm>
              <a:off x="3360240" y="3071880"/>
              <a:ext cx="63000" cy="60840"/>
            </a:xfrm>
            <a:custGeom>
              <a:avLst/>
              <a:gdLst/>
              <a:ahLst/>
              <a:rect l="l" t="t" r="r" b="b"/>
              <a:pathLst>
                <a:path w="4148" h="4185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5" name="CustomShape 136"/>
            <p:cNvSpPr/>
            <p:nvPr/>
          </p:nvSpPr>
          <p:spPr>
            <a:xfrm>
              <a:off x="1508760" y="2256840"/>
              <a:ext cx="90720" cy="52560"/>
            </a:xfrm>
            <a:custGeom>
              <a:avLst/>
              <a:gdLst/>
              <a:ahLst/>
              <a:rect l="l" t="t" r="r" b="b"/>
              <a:pathLst>
                <a:path w="5916" h="3608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CustomShape 137"/>
            <p:cNvSpPr/>
            <p:nvPr/>
          </p:nvSpPr>
          <p:spPr>
            <a:xfrm>
              <a:off x="1108800" y="2123640"/>
              <a:ext cx="489240" cy="540000"/>
            </a:xfrm>
            <a:custGeom>
              <a:avLst/>
              <a:gdLst/>
              <a:ahLst/>
              <a:rect l="l" t="t" r="r" b="b"/>
              <a:pathLst>
                <a:path w="31343" h="36078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CustomShape 138"/>
            <p:cNvSpPr/>
            <p:nvPr/>
          </p:nvSpPr>
          <p:spPr>
            <a:xfrm>
              <a:off x="1191240" y="2214360"/>
              <a:ext cx="325080" cy="359280"/>
            </a:xfrm>
            <a:custGeom>
              <a:avLst/>
              <a:gdLst/>
              <a:ahLst/>
              <a:rect l="l" t="t" r="r" b="b"/>
              <a:pathLst>
                <a:path w="20884" h="2403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8" name="CustomShape 139"/>
            <p:cNvSpPr/>
            <p:nvPr/>
          </p:nvSpPr>
          <p:spPr>
            <a:xfrm>
              <a:off x="1349640" y="1926360"/>
              <a:ext cx="7920" cy="204840"/>
            </a:xfrm>
            <a:custGeom>
              <a:avLst/>
              <a:gdLst/>
              <a:ahLst/>
              <a:rect l="l" t="t" r="r" b="b"/>
              <a:pathLst>
                <a:path w="614" h="13779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9" name="CustomShape 140"/>
            <p:cNvSpPr/>
            <p:nvPr/>
          </p:nvSpPr>
          <p:spPr>
            <a:xfrm>
              <a:off x="1314000" y="1881360"/>
              <a:ext cx="79200" cy="76320"/>
            </a:xfrm>
            <a:custGeom>
              <a:avLst/>
              <a:gdLst/>
              <a:ahLst/>
              <a:rect l="l" t="t" r="r" b="b"/>
              <a:pathLst>
                <a:path w="5195" h="5195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0" name="CustomShape 141"/>
            <p:cNvSpPr/>
            <p:nvPr/>
          </p:nvSpPr>
          <p:spPr>
            <a:xfrm>
              <a:off x="1309680" y="1877400"/>
              <a:ext cx="89280" cy="84960"/>
            </a:xfrm>
            <a:custGeom>
              <a:avLst/>
              <a:gdLst/>
              <a:ahLst/>
              <a:rect l="l" t="t" r="r" b="b"/>
              <a:pathLst>
                <a:path w="5808" h="5772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1" name="CustomShape 142"/>
            <p:cNvSpPr/>
            <p:nvPr/>
          </p:nvSpPr>
          <p:spPr>
            <a:xfrm>
              <a:off x="1349640" y="2650680"/>
              <a:ext cx="7920" cy="205920"/>
            </a:xfrm>
            <a:custGeom>
              <a:avLst/>
              <a:gdLst/>
              <a:ahLst/>
              <a:rect l="l" t="t" r="r" b="b"/>
              <a:pathLst>
                <a:path w="614" h="13814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2" name="CustomShape 143"/>
            <p:cNvSpPr/>
            <p:nvPr/>
          </p:nvSpPr>
          <p:spPr>
            <a:xfrm>
              <a:off x="1314000" y="2824200"/>
              <a:ext cx="79200" cy="76680"/>
            </a:xfrm>
            <a:custGeom>
              <a:avLst/>
              <a:gdLst/>
              <a:ahLst/>
              <a:rect l="l" t="t" r="r" b="b"/>
              <a:pathLst>
                <a:path w="5195" h="5195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3" name="CustomShape 144"/>
            <p:cNvSpPr/>
            <p:nvPr/>
          </p:nvSpPr>
          <p:spPr>
            <a:xfrm>
              <a:off x="1309680" y="2819880"/>
              <a:ext cx="89280" cy="85680"/>
            </a:xfrm>
            <a:custGeom>
              <a:avLst/>
              <a:gdLst/>
              <a:ahLst/>
              <a:rect l="l" t="t" r="r" b="b"/>
              <a:pathLst>
                <a:path w="5808" h="5807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4" name="CustomShape 145"/>
            <p:cNvSpPr/>
            <p:nvPr/>
          </p:nvSpPr>
          <p:spPr>
            <a:xfrm>
              <a:off x="1108080" y="2256840"/>
              <a:ext cx="91080" cy="52560"/>
            </a:xfrm>
            <a:custGeom>
              <a:avLst/>
              <a:gdLst/>
              <a:ahLst/>
              <a:rect l="l" t="t" r="r" b="b"/>
              <a:pathLst>
                <a:path w="5916" h="3608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CustomShape 146"/>
            <p:cNvSpPr/>
            <p:nvPr/>
          </p:nvSpPr>
          <p:spPr>
            <a:xfrm>
              <a:off x="1197000" y="2391120"/>
              <a:ext cx="319320" cy="95040"/>
            </a:xfrm>
            <a:custGeom>
              <a:avLst/>
              <a:gdLst/>
              <a:ahLst/>
              <a:rect l="l" t="t" r="r" b="b"/>
              <a:pathLst>
                <a:path w="20523" h="6445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CustomShape 147"/>
            <p:cNvSpPr/>
            <p:nvPr/>
          </p:nvSpPr>
          <p:spPr>
            <a:xfrm>
              <a:off x="1356840" y="2214360"/>
              <a:ext cx="7920" cy="183960"/>
            </a:xfrm>
            <a:custGeom>
              <a:avLst/>
              <a:gdLst/>
              <a:ahLst/>
              <a:rect l="l" t="t" r="r" b="b"/>
              <a:pathLst>
                <a:path w="614" h="12408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7" name="CustomShape 148"/>
            <p:cNvSpPr/>
            <p:nvPr/>
          </p:nvSpPr>
          <p:spPr>
            <a:xfrm>
              <a:off x="1844640" y="1528560"/>
              <a:ext cx="117360" cy="7560"/>
            </a:xfrm>
            <a:custGeom>
              <a:avLst/>
              <a:gdLst/>
              <a:ahLst/>
              <a:rect l="l" t="t" r="r" b="b"/>
              <a:pathLst>
                <a:path w="7575" h="61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8" name="CustomShape 149"/>
            <p:cNvSpPr/>
            <p:nvPr/>
          </p:nvSpPr>
          <p:spPr>
            <a:xfrm>
              <a:off x="1573200" y="1528560"/>
              <a:ext cx="234720" cy="7560"/>
            </a:xfrm>
            <a:custGeom>
              <a:avLst/>
              <a:gdLst/>
              <a:ahLst/>
              <a:rect l="l" t="t" r="r" b="b"/>
              <a:pathLst>
                <a:path w="15077" h="614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9" name="CustomShape 150"/>
            <p:cNvSpPr/>
            <p:nvPr/>
          </p:nvSpPr>
          <p:spPr>
            <a:xfrm>
              <a:off x="1463760" y="1528560"/>
              <a:ext cx="66600" cy="7560"/>
            </a:xfrm>
            <a:custGeom>
              <a:avLst/>
              <a:gdLst/>
              <a:ahLst/>
              <a:rect l="l" t="t" r="r" b="b"/>
              <a:pathLst>
                <a:path w="4365" h="614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0" name="CustomShape 151"/>
            <p:cNvSpPr/>
            <p:nvPr/>
          </p:nvSpPr>
          <p:spPr>
            <a:xfrm>
              <a:off x="1667880" y="1572120"/>
              <a:ext cx="294480" cy="7560"/>
            </a:xfrm>
            <a:custGeom>
              <a:avLst/>
              <a:gdLst/>
              <a:ahLst/>
              <a:rect l="l" t="t" r="r" b="b"/>
              <a:pathLst>
                <a:path w="18864" h="61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1" name="CustomShape 152"/>
            <p:cNvSpPr/>
            <p:nvPr/>
          </p:nvSpPr>
          <p:spPr>
            <a:xfrm>
              <a:off x="1463760" y="1572120"/>
              <a:ext cx="107280" cy="7560"/>
            </a:xfrm>
            <a:custGeom>
              <a:avLst/>
              <a:gdLst/>
              <a:ahLst/>
              <a:rect l="l" t="t" r="r" b="b"/>
              <a:pathLst>
                <a:path w="6962" h="614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2" name="CustomShape 153"/>
            <p:cNvSpPr/>
            <p:nvPr/>
          </p:nvSpPr>
          <p:spPr>
            <a:xfrm>
              <a:off x="1904400" y="1622880"/>
              <a:ext cx="57600" cy="6840"/>
            </a:xfrm>
            <a:custGeom>
              <a:avLst/>
              <a:gdLst/>
              <a:ahLst/>
              <a:rect l="l" t="t" r="r" b="b"/>
              <a:pathLst>
                <a:path w="3788" h="614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3" name="CustomShape 154"/>
            <p:cNvSpPr/>
            <p:nvPr/>
          </p:nvSpPr>
          <p:spPr>
            <a:xfrm>
              <a:off x="1763280" y="1622880"/>
              <a:ext cx="107280" cy="6840"/>
            </a:xfrm>
            <a:custGeom>
              <a:avLst/>
              <a:gdLst/>
              <a:ahLst/>
              <a:rect l="l" t="t" r="r" b="b"/>
              <a:pathLst>
                <a:path w="6962" h="614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4" name="CustomShape 155"/>
            <p:cNvSpPr/>
            <p:nvPr/>
          </p:nvSpPr>
          <p:spPr>
            <a:xfrm>
              <a:off x="1463760" y="1622880"/>
              <a:ext cx="239040" cy="6840"/>
            </a:xfrm>
            <a:custGeom>
              <a:avLst/>
              <a:gdLst/>
              <a:ahLst/>
              <a:rect l="l" t="t" r="r" b="b"/>
              <a:pathLst>
                <a:path w="15365" h="614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5" name="CustomShape 156"/>
            <p:cNvSpPr/>
            <p:nvPr/>
          </p:nvSpPr>
          <p:spPr>
            <a:xfrm>
              <a:off x="1700280" y="1672920"/>
              <a:ext cx="261720" cy="6480"/>
            </a:xfrm>
            <a:custGeom>
              <a:avLst/>
              <a:gdLst/>
              <a:ahLst/>
              <a:rect l="l" t="t" r="r" b="b"/>
              <a:pathLst>
                <a:path w="16808" h="578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6" name="CustomShape 157"/>
            <p:cNvSpPr/>
            <p:nvPr/>
          </p:nvSpPr>
          <p:spPr>
            <a:xfrm>
              <a:off x="1463760" y="1672920"/>
              <a:ext cx="189360" cy="6480"/>
            </a:xfrm>
            <a:custGeom>
              <a:avLst/>
              <a:gdLst/>
              <a:ahLst/>
              <a:rect l="l" t="t" r="r" b="b"/>
              <a:pathLst>
                <a:path w="12191" h="578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7" name="CustomShape 158"/>
            <p:cNvSpPr/>
            <p:nvPr/>
          </p:nvSpPr>
          <p:spPr>
            <a:xfrm>
              <a:off x="1844640" y="1722240"/>
              <a:ext cx="117360" cy="6480"/>
            </a:xfrm>
            <a:custGeom>
              <a:avLst/>
              <a:gdLst/>
              <a:ahLst/>
              <a:rect l="l" t="t" r="r" b="b"/>
              <a:pathLst>
                <a:path w="7575" h="578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8" name="CustomShape 159"/>
            <p:cNvSpPr/>
            <p:nvPr/>
          </p:nvSpPr>
          <p:spPr>
            <a:xfrm>
              <a:off x="1573200" y="1722240"/>
              <a:ext cx="234720" cy="6480"/>
            </a:xfrm>
            <a:custGeom>
              <a:avLst/>
              <a:gdLst/>
              <a:ahLst/>
              <a:rect l="l" t="t" r="r" b="b"/>
              <a:pathLst>
                <a:path w="15077" h="578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9" name="CustomShape 160"/>
            <p:cNvSpPr/>
            <p:nvPr/>
          </p:nvSpPr>
          <p:spPr>
            <a:xfrm>
              <a:off x="1463760" y="1722240"/>
              <a:ext cx="66600" cy="6480"/>
            </a:xfrm>
            <a:custGeom>
              <a:avLst/>
              <a:gdLst/>
              <a:ahLst/>
              <a:rect l="l" t="t" r="r" b="b"/>
              <a:pathLst>
                <a:path w="4365" h="578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0" name="CustomShape 161"/>
            <p:cNvSpPr/>
            <p:nvPr/>
          </p:nvSpPr>
          <p:spPr>
            <a:xfrm>
              <a:off x="1667880" y="1765800"/>
              <a:ext cx="294480" cy="7560"/>
            </a:xfrm>
            <a:custGeom>
              <a:avLst/>
              <a:gdLst/>
              <a:ahLst/>
              <a:rect l="l" t="t" r="r" b="b"/>
              <a:pathLst>
                <a:path w="18864" h="614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1" name="CustomShape 162"/>
            <p:cNvSpPr/>
            <p:nvPr/>
          </p:nvSpPr>
          <p:spPr>
            <a:xfrm>
              <a:off x="1463760" y="1765800"/>
              <a:ext cx="107280" cy="7560"/>
            </a:xfrm>
            <a:custGeom>
              <a:avLst/>
              <a:gdLst/>
              <a:ahLst/>
              <a:rect l="l" t="t" r="r" b="b"/>
              <a:pathLst>
                <a:path w="6962" h="614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2" name="CustomShape 163"/>
            <p:cNvSpPr/>
            <p:nvPr/>
          </p:nvSpPr>
          <p:spPr>
            <a:xfrm>
              <a:off x="1904400" y="1816200"/>
              <a:ext cx="57600" cy="6480"/>
            </a:xfrm>
            <a:custGeom>
              <a:avLst/>
              <a:gdLst/>
              <a:ahLst/>
              <a:rect l="l" t="t" r="r" b="b"/>
              <a:pathLst>
                <a:path w="3788" h="578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3" name="CustomShape 164"/>
            <p:cNvSpPr/>
            <p:nvPr/>
          </p:nvSpPr>
          <p:spPr>
            <a:xfrm>
              <a:off x="1763280" y="1816200"/>
              <a:ext cx="107280" cy="6480"/>
            </a:xfrm>
            <a:custGeom>
              <a:avLst/>
              <a:gdLst/>
              <a:ahLst/>
              <a:rect l="l" t="t" r="r" b="b"/>
              <a:pathLst>
                <a:path w="6962" h="578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4" name="CustomShape 165"/>
            <p:cNvSpPr/>
            <p:nvPr/>
          </p:nvSpPr>
          <p:spPr>
            <a:xfrm>
              <a:off x="1463760" y="1816200"/>
              <a:ext cx="239040" cy="6480"/>
            </a:xfrm>
            <a:custGeom>
              <a:avLst/>
              <a:gdLst/>
              <a:ahLst/>
              <a:rect l="l" t="t" r="r" b="b"/>
              <a:pathLst>
                <a:path w="15365" h="578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5" name="CustomShape 166"/>
            <p:cNvSpPr/>
            <p:nvPr/>
          </p:nvSpPr>
          <p:spPr>
            <a:xfrm>
              <a:off x="1700280" y="1865880"/>
              <a:ext cx="261720" cy="7560"/>
            </a:xfrm>
            <a:custGeom>
              <a:avLst/>
              <a:gdLst/>
              <a:ahLst/>
              <a:rect l="l" t="t" r="r" b="b"/>
              <a:pathLst>
                <a:path w="16808" h="615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6" name="CustomShape 167"/>
            <p:cNvSpPr/>
            <p:nvPr/>
          </p:nvSpPr>
          <p:spPr>
            <a:xfrm>
              <a:off x="1463760" y="1865880"/>
              <a:ext cx="189360" cy="7560"/>
            </a:xfrm>
            <a:custGeom>
              <a:avLst/>
              <a:gdLst/>
              <a:ahLst/>
              <a:rect l="l" t="t" r="r" b="b"/>
              <a:pathLst>
                <a:path w="12191" h="615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7" name="CustomShape 168"/>
            <p:cNvSpPr/>
            <p:nvPr/>
          </p:nvSpPr>
          <p:spPr>
            <a:xfrm>
              <a:off x="1844640" y="1915200"/>
              <a:ext cx="117360" cy="7560"/>
            </a:xfrm>
            <a:custGeom>
              <a:avLst/>
              <a:gdLst/>
              <a:ahLst/>
              <a:rect l="l" t="t" r="r" b="b"/>
              <a:pathLst>
                <a:path w="7575" h="61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8" name="CustomShape 169"/>
            <p:cNvSpPr/>
            <p:nvPr/>
          </p:nvSpPr>
          <p:spPr>
            <a:xfrm>
              <a:off x="1573200" y="1915200"/>
              <a:ext cx="234720" cy="7560"/>
            </a:xfrm>
            <a:custGeom>
              <a:avLst/>
              <a:gdLst/>
              <a:ahLst/>
              <a:rect l="l" t="t" r="r" b="b"/>
              <a:pathLst>
                <a:path w="15077" h="614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9" name="CustomShape 170"/>
            <p:cNvSpPr/>
            <p:nvPr/>
          </p:nvSpPr>
          <p:spPr>
            <a:xfrm>
              <a:off x="1463760" y="1915200"/>
              <a:ext cx="66600" cy="7560"/>
            </a:xfrm>
            <a:custGeom>
              <a:avLst/>
              <a:gdLst/>
              <a:ahLst/>
              <a:rect l="l" t="t" r="r" b="b"/>
              <a:pathLst>
                <a:path w="4365" h="614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0" name="CustomShape 171"/>
            <p:cNvSpPr/>
            <p:nvPr/>
          </p:nvSpPr>
          <p:spPr>
            <a:xfrm>
              <a:off x="1667880" y="1959480"/>
              <a:ext cx="294480" cy="7560"/>
            </a:xfrm>
            <a:custGeom>
              <a:avLst/>
              <a:gdLst/>
              <a:ahLst/>
              <a:rect l="l" t="t" r="r" b="b"/>
              <a:pathLst>
                <a:path w="18864" h="61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1" name="CustomShape 172"/>
            <p:cNvSpPr/>
            <p:nvPr/>
          </p:nvSpPr>
          <p:spPr>
            <a:xfrm>
              <a:off x="1463760" y="1959480"/>
              <a:ext cx="107280" cy="7560"/>
            </a:xfrm>
            <a:custGeom>
              <a:avLst/>
              <a:gdLst/>
              <a:ahLst/>
              <a:rect l="l" t="t" r="r" b="b"/>
              <a:pathLst>
                <a:path w="6962" h="614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2" name="CustomShape 173"/>
            <p:cNvSpPr/>
            <p:nvPr/>
          </p:nvSpPr>
          <p:spPr>
            <a:xfrm>
              <a:off x="1904400" y="2009160"/>
              <a:ext cx="57600" cy="7560"/>
            </a:xfrm>
            <a:custGeom>
              <a:avLst/>
              <a:gdLst/>
              <a:ahLst/>
              <a:rect l="l" t="t" r="r" b="b"/>
              <a:pathLst>
                <a:path w="3788" h="614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3" name="CustomShape 174"/>
            <p:cNvSpPr/>
            <p:nvPr/>
          </p:nvSpPr>
          <p:spPr>
            <a:xfrm>
              <a:off x="1763280" y="2009160"/>
              <a:ext cx="107280" cy="7560"/>
            </a:xfrm>
            <a:custGeom>
              <a:avLst/>
              <a:gdLst/>
              <a:ahLst/>
              <a:rect l="l" t="t" r="r" b="b"/>
              <a:pathLst>
                <a:path w="6962" h="614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4" name="CustomShape 175"/>
            <p:cNvSpPr/>
            <p:nvPr/>
          </p:nvSpPr>
          <p:spPr>
            <a:xfrm>
              <a:off x="1463760" y="2009160"/>
              <a:ext cx="239040" cy="7560"/>
            </a:xfrm>
            <a:custGeom>
              <a:avLst/>
              <a:gdLst/>
              <a:ahLst/>
              <a:rect l="l" t="t" r="r" b="b"/>
              <a:pathLst>
                <a:path w="15365" h="614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5" name="CustomShape 176"/>
            <p:cNvSpPr/>
            <p:nvPr/>
          </p:nvSpPr>
          <p:spPr>
            <a:xfrm>
              <a:off x="1700280" y="2059920"/>
              <a:ext cx="261720" cy="6840"/>
            </a:xfrm>
            <a:custGeom>
              <a:avLst/>
              <a:gdLst/>
              <a:ahLst/>
              <a:rect l="l" t="t" r="r" b="b"/>
              <a:pathLst>
                <a:path w="16808" h="615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6" name="CustomShape 177"/>
            <p:cNvSpPr/>
            <p:nvPr/>
          </p:nvSpPr>
          <p:spPr>
            <a:xfrm>
              <a:off x="1463760" y="2059920"/>
              <a:ext cx="189360" cy="6840"/>
            </a:xfrm>
            <a:custGeom>
              <a:avLst/>
              <a:gdLst/>
              <a:ahLst/>
              <a:rect l="l" t="t" r="r" b="b"/>
              <a:pathLst>
                <a:path w="12191" h="615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7" name="CustomShape 178"/>
            <p:cNvSpPr/>
            <p:nvPr/>
          </p:nvSpPr>
          <p:spPr>
            <a:xfrm>
              <a:off x="1844640" y="2109960"/>
              <a:ext cx="117360" cy="6480"/>
            </a:xfrm>
            <a:custGeom>
              <a:avLst/>
              <a:gdLst/>
              <a:ahLst/>
              <a:rect l="l" t="t" r="r" b="b"/>
              <a:pathLst>
                <a:path w="7575" h="578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8" name="CustomShape 179"/>
            <p:cNvSpPr/>
            <p:nvPr/>
          </p:nvSpPr>
          <p:spPr>
            <a:xfrm>
              <a:off x="1573200" y="2109960"/>
              <a:ext cx="234720" cy="6480"/>
            </a:xfrm>
            <a:custGeom>
              <a:avLst/>
              <a:gdLst/>
              <a:ahLst/>
              <a:rect l="l" t="t" r="r" b="b"/>
              <a:pathLst>
                <a:path w="15077" h="578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9" name="CustomShape 180"/>
            <p:cNvSpPr/>
            <p:nvPr/>
          </p:nvSpPr>
          <p:spPr>
            <a:xfrm>
              <a:off x="1463760" y="2109960"/>
              <a:ext cx="66600" cy="6480"/>
            </a:xfrm>
            <a:custGeom>
              <a:avLst/>
              <a:gdLst/>
              <a:ahLst/>
              <a:rect l="l" t="t" r="r" b="b"/>
              <a:pathLst>
                <a:path w="4365" h="578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CustomShape 1"/>
          <p:cNvSpPr/>
          <p:nvPr/>
        </p:nvSpPr>
        <p:spPr>
          <a:xfrm>
            <a:off x="3403440" y="504720"/>
            <a:ext cx="240624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77c6fc"/>
                </a:solidFill>
                <a:latin typeface="Barlow Semi Condensed Medium"/>
                <a:ea typeface="DejaVu Sans"/>
              </a:rPr>
              <a:t>Conclusão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101" name="CustomShape 2"/>
          <p:cNvSpPr/>
          <p:nvPr/>
        </p:nvSpPr>
        <p:spPr>
          <a:xfrm>
            <a:off x="2156400" y="2752200"/>
            <a:ext cx="482796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Perspetiva de crescimento</a:t>
            </a:r>
            <a:endParaRPr b="0" lang="pt-BR" sz="1600" spc="-1" strike="noStrike">
              <a:latin typeface="Arial"/>
            </a:endParaRPr>
          </a:p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Implementação de funcionalidades no sistema </a:t>
            </a:r>
            <a:endParaRPr b="0" lang="pt-BR" sz="1600" spc="-1" strike="noStrike">
              <a:latin typeface="Arial"/>
            </a:endParaRPr>
          </a:p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Aprimorar cálculos</a:t>
            </a:r>
            <a:endParaRPr b="0" lang="pt-BR" sz="1600" spc="-1" strike="noStrike">
              <a:latin typeface="Arial"/>
            </a:endParaRPr>
          </a:p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Personalizar projeto de acordo com as suas necessidades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CustomShape 1"/>
          <p:cNvSpPr/>
          <p:nvPr/>
        </p:nvSpPr>
        <p:spPr>
          <a:xfrm>
            <a:off x="2160000" y="1513080"/>
            <a:ext cx="493632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rgbClr val="494949"/>
                </a:solidFill>
                <a:latin typeface="Fjalla One"/>
                <a:ea typeface="Fjalla One"/>
              </a:rPr>
              <a:t>Obrigado!</a:t>
            </a:r>
            <a:endParaRPr b="0" lang="pt-BR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CustomShape 1"/>
          <p:cNvSpPr/>
          <p:nvPr/>
        </p:nvSpPr>
        <p:spPr>
          <a:xfrm>
            <a:off x="1823400" y="338400"/>
            <a:ext cx="54954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494949"/>
                </a:solidFill>
                <a:latin typeface="Fjalla One"/>
                <a:ea typeface="DejaVu Sans"/>
              </a:rPr>
              <a:t>Bibliografia</a:t>
            </a:r>
            <a:endParaRPr b="0" lang="pt-BR" sz="3000" spc="-1" strike="noStrike">
              <a:latin typeface="Arial"/>
            </a:endParaRPr>
          </a:p>
        </p:txBody>
      </p:sp>
      <p:grpSp>
        <p:nvGrpSpPr>
          <p:cNvPr id="2104" name="Group 2"/>
          <p:cNvGrpSpPr/>
          <p:nvPr/>
        </p:nvGrpSpPr>
        <p:grpSpPr>
          <a:xfrm>
            <a:off x="1620360" y="2107080"/>
            <a:ext cx="5898960" cy="1515960"/>
            <a:chOff x="1620360" y="2107080"/>
            <a:chExt cx="5898960" cy="1515960"/>
          </a:xfrm>
        </p:grpSpPr>
        <p:grpSp>
          <p:nvGrpSpPr>
            <p:cNvPr id="2105" name="Group 3"/>
            <p:cNvGrpSpPr/>
            <p:nvPr/>
          </p:nvGrpSpPr>
          <p:grpSpPr>
            <a:xfrm>
              <a:off x="2603160" y="2885040"/>
              <a:ext cx="4020480" cy="720"/>
              <a:chOff x="2603160" y="2885040"/>
              <a:chExt cx="4020480" cy="720"/>
            </a:xfrm>
          </p:grpSpPr>
          <p:sp>
            <p:nvSpPr>
              <p:cNvPr id="2106" name="CustomShape 4"/>
              <p:cNvSpPr/>
              <p:nvPr/>
            </p:nvSpPr>
            <p:spPr>
              <a:xfrm>
                <a:off x="4155840" y="2885040"/>
                <a:ext cx="829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7" name="CustomShape 5"/>
              <p:cNvSpPr/>
              <p:nvPr/>
            </p:nvSpPr>
            <p:spPr>
              <a:xfrm>
                <a:off x="5794560" y="2885040"/>
                <a:ext cx="829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8" name="CustomShape 6"/>
              <p:cNvSpPr/>
              <p:nvPr/>
            </p:nvSpPr>
            <p:spPr>
              <a:xfrm>
                <a:off x="2603160" y="2885400"/>
                <a:ext cx="654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09" name="CustomShape 7"/>
            <p:cNvSpPr/>
            <p:nvPr/>
          </p:nvSpPr>
          <p:spPr>
            <a:xfrm>
              <a:off x="3750480" y="3186360"/>
              <a:ext cx="360" cy="356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9494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10" name="Group 8"/>
            <p:cNvGrpSpPr/>
            <p:nvPr/>
          </p:nvGrpSpPr>
          <p:grpSpPr>
            <a:xfrm>
              <a:off x="3259440" y="2393640"/>
              <a:ext cx="981720" cy="981720"/>
              <a:chOff x="3259440" y="2393640"/>
              <a:chExt cx="981720" cy="981720"/>
            </a:xfrm>
          </p:grpSpPr>
          <p:sp>
            <p:nvSpPr>
              <p:cNvPr id="2111" name="CustomShape 9"/>
              <p:cNvSpPr/>
              <p:nvPr/>
            </p:nvSpPr>
            <p:spPr>
              <a:xfrm>
                <a:off x="3259440" y="2393640"/>
                <a:ext cx="981720" cy="98172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2" name="CustomShape 10"/>
              <p:cNvSpPr/>
              <p:nvPr/>
            </p:nvSpPr>
            <p:spPr>
              <a:xfrm>
                <a:off x="3385080" y="2519280"/>
                <a:ext cx="730800" cy="73080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13" name="CustomShape 11"/>
            <p:cNvSpPr/>
            <p:nvPr/>
          </p:nvSpPr>
          <p:spPr>
            <a:xfrm rot="10800000">
              <a:off x="5389560" y="2123280"/>
              <a:ext cx="360" cy="39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9494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14" name="Group 12"/>
            <p:cNvGrpSpPr/>
            <p:nvPr/>
          </p:nvGrpSpPr>
          <p:grpSpPr>
            <a:xfrm>
              <a:off x="4898520" y="2393280"/>
              <a:ext cx="981720" cy="981720"/>
              <a:chOff x="4898520" y="2393280"/>
              <a:chExt cx="981720" cy="981720"/>
            </a:xfrm>
          </p:grpSpPr>
          <p:sp>
            <p:nvSpPr>
              <p:cNvPr id="2115" name="CustomShape 13"/>
              <p:cNvSpPr/>
              <p:nvPr/>
            </p:nvSpPr>
            <p:spPr>
              <a:xfrm>
                <a:off x="4898520" y="2393280"/>
                <a:ext cx="981720" cy="98172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6" name="CustomShape 14"/>
              <p:cNvSpPr/>
              <p:nvPr/>
            </p:nvSpPr>
            <p:spPr>
              <a:xfrm>
                <a:off x="5024160" y="2518920"/>
                <a:ext cx="730440" cy="73044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17" name="CustomShape 15"/>
            <p:cNvSpPr/>
            <p:nvPr/>
          </p:nvSpPr>
          <p:spPr>
            <a:xfrm>
              <a:off x="7029720" y="3186360"/>
              <a:ext cx="360" cy="35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9494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18" name="Group 16"/>
            <p:cNvGrpSpPr/>
            <p:nvPr/>
          </p:nvGrpSpPr>
          <p:grpSpPr>
            <a:xfrm>
              <a:off x="6537600" y="2393280"/>
              <a:ext cx="981720" cy="981720"/>
              <a:chOff x="6537600" y="2393280"/>
              <a:chExt cx="981720" cy="981720"/>
            </a:xfrm>
          </p:grpSpPr>
          <p:sp>
            <p:nvSpPr>
              <p:cNvPr id="2119" name="CustomShape 17"/>
              <p:cNvSpPr/>
              <p:nvPr/>
            </p:nvSpPr>
            <p:spPr>
              <a:xfrm>
                <a:off x="6537600" y="2393280"/>
                <a:ext cx="981720" cy="98172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0" name="CustomShape 18"/>
              <p:cNvSpPr/>
              <p:nvPr/>
            </p:nvSpPr>
            <p:spPr>
              <a:xfrm>
                <a:off x="6663240" y="2518920"/>
                <a:ext cx="730440" cy="7304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21" name="CustomShape 19"/>
            <p:cNvSpPr/>
            <p:nvPr/>
          </p:nvSpPr>
          <p:spPr>
            <a:xfrm rot="10800000">
              <a:off x="2111400" y="2123640"/>
              <a:ext cx="360" cy="39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9494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22" name="Group 20"/>
            <p:cNvGrpSpPr/>
            <p:nvPr/>
          </p:nvGrpSpPr>
          <p:grpSpPr>
            <a:xfrm>
              <a:off x="1620360" y="2393640"/>
              <a:ext cx="981720" cy="982080"/>
              <a:chOff x="1620360" y="2393640"/>
              <a:chExt cx="981720" cy="982080"/>
            </a:xfrm>
          </p:grpSpPr>
          <p:sp>
            <p:nvSpPr>
              <p:cNvPr id="2123" name="CustomShape 21"/>
              <p:cNvSpPr/>
              <p:nvPr/>
            </p:nvSpPr>
            <p:spPr>
              <a:xfrm>
                <a:off x="1620360" y="2393640"/>
                <a:ext cx="981720" cy="98208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4" name="CustomShape 22"/>
              <p:cNvSpPr/>
              <p:nvPr/>
            </p:nvSpPr>
            <p:spPr>
              <a:xfrm>
                <a:off x="1745640" y="2519280"/>
                <a:ext cx="730800" cy="73080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25" name="CustomShape 23"/>
            <p:cNvSpPr/>
            <p:nvPr/>
          </p:nvSpPr>
          <p:spPr>
            <a:xfrm>
              <a:off x="2071440" y="2107080"/>
              <a:ext cx="78480" cy="78480"/>
            </a:xfrm>
            <a:prstGeom prst="ellipse">
              <a:avLst/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CustomShape 24"/>
            <p:cNvSpPr/>
            <p:nvPr/>
          </p:nvSpPr>
          <p:spPr>
            <a:xfrm>
              <a:off x="5349960" y="2107080"/>
              <a:ext cx="78480" cy="78480"/>
            </a:xfrm>
            <a:prstGeom prst="ellipse">
              <a:avLst/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CustomShape 25"/>
            <p:cNvSpPr/>
            <p:nvPr/>
          </p:nvSpPr>
          <p:spPr>
            <a:xfrm>
              <a:off x="3710160" y="3544560"/>
              <a:ext cx="78480" cy="7848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CustomShape 26"/>
            <p:cNvSpPr/>
            <p:nvPr/>
          </p:nvSpPr>
          <p:spPr>
            <a:xfrm>
              <a:off x="6989400" y="3544560"/>
              <a:ext cx="78480" cy="7848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29" name="CustomShape 27"/>
          <p:cNvSpPr/>
          <p:nvPr/>
        </p:nvSpPr>
        <p:spPr>
          <a:xfrm>
            <a:off x="1872000" y="267804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30" name="CustomShape 28"/>
          <p:cNvSpPr/>
          <p:nvPr/>
        </p:nvSpPr>
        <p:spPr>
          <a:xfrm>
            <a:off x="3528000" y="267804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282f8"/>
                </a:solidFill>
                <a:latin typeface="Fjalla One"/>
                <a:ea typeface="Fjalla One"/>
              </a:rPr>
              <a:t>2</a:t>
            </a:r>
            <a:endParaRPr b="0" lang="pt-BR" sz="2000" spc="-1" strike="noStrike">
              <a:solidFill>
                <a:srgbClr val="0282f8"/>
              </a:solidFill>
              <a:latin typeface="Arial"/>
            </a:endParaRPr>
          </a:p>
        </p:txBody>
      </p:sp>
      <p:sp>
        <p:nvSpPr>
          <p:cNvPr id="2131" name="CustomShape 29"/>
          <p:cNvSpPr/>
          <p:nvPr/>
        </p:nvSpPr>
        <p:spPr>
          <a:xfrm>
            <a:off x="6816240" y="267804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282f8"/>
                </a:solidFill>
                <a:latin typeface="Fjalla One"/>
                <a:ea typeface="Fjalla One"/>
              </a:rPr>
              <a:t>4</a:t>
            </a:r>
            <a:endParaRPr b="0" lang="pt-BR" sz="2000" spc="-1" strike="noStrike">
              <a:solidFill>
                <a:srgbClr val="0282f8"/>
              </a:solidFill>
              <a:latin typeface="Arial"/>
            </a:endParaRPr>
          </a:p>
        </p:txBody>
      </p:sp>
      <p:sp>
        <p:nvSpPr>
          <p:cNvPr id="2132" name="CustomShape 30"/>
          <p:cNvSpPr/>
          <p:nvPr/>
        </p:nvSpPr>
        <p:spPr>
          <a:xfrm>
            <a:off x="5184000" y="267804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CustomShape 1"/>
          <p:cNvSpPr/>
          <p:nvPr/>
        </p:nvSpPr>
        <p:spPr>
          <a:xfrm>
            <a:off x="3816000" y="1224000"/>
            <a:ext cx="1439640" cy="1439640"/>
          </a:xfrm>
          <a:prstGeom prst="ellipse">
            <a:avLst/>
          </a:prstGeom>
          <a:solidFill>
            <a:srgbClr val="ffffff"/>
          </a:solidFill>
          <a:ln>
            <a:solidFill>
              <a:srgbClr val="494949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86" name="Group 2"/>
          <p:cNvGrpSpPr/>
          <p:nvPr/>
        </p:nvGrpSpPr>
        <p:grpSpPr>
          <a:xfrm>
            <a:off x="685800" y="3471120"/>
            <a:ext cx="1947600" cy="712440"/>
            <a:chOff x="685800" y="3471120"/>
            <a:chExt cx="1947600" cy="712440"/>
          </a:xfrm>
        </p:grpSpPr>
        <p:sp>
          <p:nvSpPr>
            <p:cNvPr id="1487" name="CustomShape 3"/>
            <p:cNvSpPr/>
            <p:nvPr/>
          </p:nvSpPr>
          <p:spPr>
            <a:xfrm>
              <a:off x="685800" y="3471120"/>
              <a:ext cx="1947600" cy="712440"/>
            </a:xfrm>
            <a:prstGeom prst="roundRect">
              <a:avLst>
                <a:gd name="adj" fmla="val 16667"/>
              </a:avLst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CustomShape 4"/>
            <p:cNvSpPr/>
            <p:nvPr/>
          </p:nvSpPr>
          <p:spPr>
            <a:xfrm>
              <a:off x="729720" y="3520800"/>
              <a:ext cx="1860120" cy="613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9" name="Group 5"/>
          <p:cNvGrpSpPr/>
          <p:nvPr/>
        </p:nvGrpSpPr>
        <p:grpSpPr>
          <a:xfrm>
            <a:off x="3740040" y="3490560"/>
            <a:ext cx="1947600" cy="712440"/>
            <a:chOff x="3740040" y="3490560"/>
            <a:chExt cx="1947600" cy="712440"/>
          </a:xfrm>
        </p:grpSpPr>
        <p:sp>
          <p:nvSpPr>
            <p:cNvPr id="1490" name="CustomShape 6"/>
            <p:cNvSpPr/>
            <p:nvPr/>
          </p:nvSpPr>
          <p:spPr>
            <a:xfrm>
              <a:off x="3740040" y="3490560"/>
              <a:ext cx="1947600" cy="712440"/>
            </a:xfrm>
            <a:prstGeom prst="roundRect">
              <a:avLst>
                <a:gd name="adj" fmla="val 16667"/>
              </a:avLst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CustomShape 7"/>
            <p:cNvSpPr/>
            <p:nvPr/>
          </p:nvSpPr>
          <p:spPr>
            <a:xfrm>
              <a:off x="3783960" y="3539880"/>
              <a:ext cx="1860120" cy="613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2" name="Group 8"/>
          <p:cNvGrpSpPr/>
          <p:nvPr/>
        </p:nvGrpSpPr>
        <p:grpSpPr>
          <a:xfrm>
            <a:off x="6476040" y="3490560"/>
            <a:ext cx="1947600" cy="712440"/>
            <a:chOff x="6476040" y="3490560"/>
            <a:chExt cx="1947600" cy="712440"/>
          </a:xfrm>
        </p:grpSpPr>
        <p:sp>
          <p:nvSpPr>
            <p:cNvPr id="1493" name="CustomShape 9"/>
            <p:cNvSpPr/>
            <p:nvPr/>
          </p:nvSpPr>
          <p:spPr>
            <a:xfrm>
              <a:off x="6476040" y="3490560"/>
              <a:ext cx="1947600" cy="712440"/>
            </a:xfrm>
            <a:prstGeom prst="roundRect">
              <a:avLst>
                <a:gd name="adj" fmla="val 16667"/>
              </a:avLst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10"/>
            <p:cNvSpPr/>
            <p:nvPr/>
          </p:nvSpPr>
          <p:spPr>
            <a:xfrm>
              <a:off x="6519600" y="3540240"/>
              <a:ext cx="1860120" cy="613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95" name="" descr=""/>
          <p:cNvPicPr/>
          <p:nvPr/>
        </p:nvPicPr>
        <p:blipFill>
          <a:blip r:embed="rId1"/>
          <a:stretch/>
        </p:blipFill>
        <p:spPr>
          <a:xfrm>
            <a:off x="3888000" y="1417320"/>
            <a:ext cx="1404360" cy="1030680"/>
          </a:xfrm>
          <a:prstGeom prst="rect">
            <a:avLst/>
          </a:prstGeom>
          <a:ln>
            <a:noFill/>
          </a:ln>
        </p:spPr>
      </p:pic>
      <p:sp>
        <p:nvSpPr>
          <p:cNvPr id="1496" name="CustomShape 11"/>
          <p:cNvSpPr/>
          <p:nvPr/>
        </p:nvSpPr>
        <p:spPr>
          <a:xfrm>
            <a:off x="1010880" y="3731400"/>
            <a:ext cx="1433880" cy="1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494949"/>
                </a:solidFill>
                <a:latin typeface="Fjalla One"/>
                <a:ea typeface="DejaVu Sans"/>
              </a:rPr>
              <a:t>Inovação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497" name="CustomShape 12"/>
          <p:cNvSpPr/>
          <p:nvPr/>
        </p:nvSpPr>
        <p:spPr>
          <a:xfrm>
            <a:off x="4032000" y="3744000"/>
            <a:ext cx="1433880" cy="1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494949"/>
                </a:solidFill>
                <a:latin typeface="Fjalla One"/>
                <a:ea typeface="DejaVu Sans"/>
              </a:rPr>
              <a:t>Paixão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498" name="CustomShape 13"/>
          <p:cNvSpPr/>
          <p:nvPr/>
        </p:nvSpPr>
        <p:spPr>
          <a:xfrm>
            <a:off x="6773760" y="3744000"/>
            <a:ext cx="1433880" cy="1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494949"/>
                </a:solidFill>
                <a:latin typeface="Fjalla One"/>
                <a:ea typeface="DejaVu Sans"/>
              </a:rPr>
              <a:t>Confiança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roup 1"/>
          <p:cNvGrpSpPr/>
          <p:nvPr/>
        </p:nvGrpSpPr>
        <p:grpSpPr>
          <a:xfrm>
            <a:off x="4608000" y="2016000"/>
            <a:ext cx="4751640" cy="3127320"/>
            <a:chOff x="4608000" y="2016000"/>
            <a:chExt cx="4751640" cy="3127320"/>
          </a:xfrm>
        </p:grpSpPr>
        <p:sp>
          <p:nvSpPr>
            <p:cNvPr id="1500" name="CustomShape 2"/>
            <p:cNvSpPr/>
            <p:nvPr/>
          </p:nvSpPr>
          <p:spPr>
            <a:xfrm>
              <a:off x="4653360" y="2016000"/>
              <a:ext cx="4673880" cy="3115800"/>
            </a:xfrm>
            <a:custGeom>
              <a:avLst/>
              <a:gdLst/>
              <a:ahLst/>
              <a:rect l="l" t="t" r="r" b="b"/>
              <a:pathLst>
                <a:path w="230697" h="16385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CustomShape 3"/>
            <p:cNvSpPr/>
            <p:nvPr/>
          </p:nvSpPr>
          <p:spPr>
            <a:xfrm>
              <a:off x="4665960" y="2016000"/>
              <a:ext cx="4661280" cy="3115800"/>
            </a:xfrm>
            <a:custGeom>
              <a:avLst/>
              <a:gdLst/>
              <a:ahLst/>
              <a:rect l="l" t="t" r="r" b="b"/>
              <a:pathLst>
                <a:path w="230069" h="163855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CustomShape 4"/>
            <p:cNvSpPr/>
            <p:nvPr/>
          </p:nvSpPr>
          <p:spPr>
            <a:xfrm>
              <a:off x="6748200" y="2541240"/>
              <a:ext cx="2022480" cy="2417400"/>
            </a:xfrm>
            <a:custGeom>
              <a:avLst/>
              <a:gdLst/>
              <a:ahLst/>
              <a:rect l="l" t="t" r="r" b="b"/>
              <a:pathLst>
                <a:path w="99859" h="127131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CustomShape 5"/>
            <p:cNvSpPr/>
            <p:nvPr/>
          </p:nvSpPr>
          <p:spPr>
            <a:xfrm>
              <a:off x="6784200" y="2534760"/>
              <a:ext cx="1948680" cy="2429280"/>
            </a:xfrm>
            <a:custGeom>
              <a:avLst/>
              <a:gdLst/>
              <a:ahLst/>
              <a:rect l="l" t="t" r="r" b="b"/>
              <a:pathLst>
                <a:path w="96235" h="1277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CustomShape 6"/>
            <p:cNvSpPr/>
            <p:nvPr/>
          </p:nvSpPr>
          <p:spPr>
            <a:xfrm>
              <a:off x="7756920" y="2788200"/>
              <a:ext cx="374400" cy="139320"/>
            </a:xfrm>
            <a:custGeom>
              <a:avLst/>
              <a:gdLst/>
              <a:ahLst/>
              <a:rect l="l" t="t" r="r" b="b"/>
              <a:pathLst>
                <a:path w="18560" h="7395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CustomShape 7"/>
            <p:cNvSpPr/>
            <p:nvPr/>
          </p:nvSpPr>
          <p:spPr>
            <a:xfrm>
              <a:off x="8156880" y="2592360"/>
              <a:ext cx="554400" cy="524520"/>
            </a:xfrm>
            <a:custGeom>
              <a:avLst/>
              <a:gdLst/>
              <a:ahLst/>
              <a:rect l="l" t="t" r="r" b="b"/>
              <a:pathLst>
                <a:path w="27433" h="27655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CustomShape 8"/>
            <p:cNvSpPr/>
            <p:nvPr/>
          </p:nvSpPr>
          <p:spPr>
            <a:xfrm>
              <a:off x="8292240" y="2593800"/>
              <a:ext cx="353160" cy="278640"/>
            </a:xfrm>
            <a:custGeom>
              <a:avLst/>
              <a:gdLst/>
              <a:ahLst/>
              <a:rect l="l" t="t" r="r" b="b"/>
              <a:pathLst>
                <a:path w="17525" h="1471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CustomShape 9"/>
            <p:cNvSpPr/>
            <p:nvPr/>
          </p:nvSpPr>
          <p:spPr>
            <a:xfrm>
              <a:off x="7503480" y="3456000"/>
              <a:ext cx="1019160" cy="1680840"/>
            </a:xfrm>
            <a:custGeom>
              <a:avLst/>
              <a:gdLst/>
              <a:ahLst/>
              <a:rect l="l" t="t" r="r" b="b"/>
              <a:pathLst>
                <a:path w="50355" h="88423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8" name="CustomShape 10"/>
            <p:cNvSpPr/>
            <p:nvPr/>
          </p:nvSpPr>
          <p:spPr>
            <a:xfrm>
              <a:off x="7497360" y="3450240"/>
              <a:ext cx="1032120" cy="1692720"/>
            </a:xfrm>
            <a:custGeom>
              <a:avLst/>
              <a:gdLst/>
              <a:ahLst/>
              <a:rect l="l" t="t" r="r" b="b"/>
              <a:pathLst>
                <a:path w="51020" h="89064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9" name="CustomShape 11"/>
            <p:cNvSpPr/>
            <p:nvPr/>
          </p:nvSpPr>
          <p:spPr>
            <a:xfrm>
              <a:off x="7969320" y="3490560"/>
              <a:ext cx="400320" cy="555840"/>
            </a:xfrm>
            <a:custGeom>
              <a:avLst/>
              <a:gdLst/>
              <a:ahLst/>
              <a:rect l="l" t="t" r="r" b="b"/>
              <a:pathLst>
                <a:path w="19818" h="293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0" name="CustomShape 12"/>
            <p:cNvSpPr/>
            <p:nvPr/>
          </p:nvSpPr>
          <p:spPr>
            <a:xfrm>
              <a:off x="7982640" y="3490560"/>
              <a:ext cx="386640" cy="275760"/>
            </a:xfrm>
            <a:custGeom>
              <a:avLst/>
              <a:gdLst/>
              <a:ahLst/>
              <a:rect l="l" t="t" r="r" b="b"/>
              <a:pathLst>
                <a:path w="19152" h="14557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CustomShape 13"/>
            <p:cNvSpPr/>
            <p:nvPr/>
          </p:nvSpPr>
          <p:spPr>
            <a:xfrm>
              <a:off x="7987320" y="3523320"/>
              <a:ext cx="365760" cy="242280"/>
            </a:xfrm>
            <a:custGeom>
              <a:avLst/>
              <a:gdLst/>
              <a:ahLst/>
              <a:rect l="l" t="t" r="r" b="b"/>
              <a:pathLst>
                <a:path w="18116" h="1283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2" name="CustomShape 14"/>
            <p:cNvSpPr/>
            <p:nvPr/>
          </p:nvSpPr>
          <p:spPr>
            <a:xfrm>
              <a:off x="7963560" y="3484080"/>
              <a:ext cx="412200" cy="568440"/>
            </a:xfrm>
            <a:custGeom>
              <a:avLst/>
              <a:gdLst/>
              <a:ahLst/>
              <a:rect l="l" t="t" r="r" b="b"/>
              <a:pathLst>
                <a:path w="20408" h="2993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CustomShape 15"/>
            <p:cNvSpPr/>
            <p:nvPr/>
          </p:nvSpPr>
          <p:spPr>
            <a:xfrm>
              <a:off x="8249760" y="3564360"/>
              <a:ext cx="105840" cy="317520"/>
            </a:xfrm>
            <a:custGeom>
              <a:avLst/>
              <a:gdLst/>
              <a:ahLst/>
              <a:rect l="l" t="t" r="r" b="b"/>
              <a:pathLst>
                <a:path w="5325" h="16776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CustomShape 16"/>
            <p:cNvSpPr/>
            <p:nvPr/>
          </p:nvSpPr>
          <p:spPr>
            <a:xfrm>
              <a:off x="7081560" y="3444480"/>
              <a:ext cx="1994040" cy="1692000"/>
            </a:xfrm>
            <a:custGeom>
              <a:avLst/>
              <a:gdLst/>
              <a:ahLst/>
              <a:rect l="l" t="t" r="r" b="b"/>
              <a:pathLst>
                <a:path w="98454" h="89039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CustomShape 17"/>
            <p:cNvSpPr/>
            <p:nvPr/>
          </p:nvSpPr>
          <p:spPr>
            <a:xfrm>
              <a:off x="8074800" y="4227840"/>
              <a:ext cx="1000080" cy="908640"/>
            </a:xfrm>
            <a:custGeom>
              <a:avLst/>
              <a:gdLst/>
              <a:ahLst/>
              <a:rect l="l" t="t" r="r" b="b"/>
              <a:pathLst>
                <a:path w="49431" h="4784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6" name="CustomShape 18"/>
            <p:cNvSpPr/>
            <p:nvPr/>
          </p:nvSpPr>
          <p:spPr>
            <a:xfrm>
              <a:off x="7081560" y="4254120"/>
              <a:ext cx="346680" cy="882720"/>
            </a:xfrm>
            <a:custGeom>
              <a:avLst/>
              <a:gdLst/>
              <a:ahLst/>
              <a:rect l="l" t="t" r="r" b="b"/>
              <a:pathLst>
                <a:path w="17193" h="4647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CustomShape 19"/>
            <p:cNvSpPr/>
            <p:nvPr/>
          </p:nvSpPr>
          <p:spPr>
            <a:xfrm>
              <a:off x="8077320" y="4827240"/>
              <a:ext cx="755640" cy="303840"/>
            </a:xfrm>
            <a:custGeom>
              <a:avLst/>
              <a:gdLst/>
              <a:ahLst/>
              <a:rect l="l" t="t" r="r" b="b"/>
              <a:pathLst>
                <a:path w="37341" h="16046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CustomShape 20"/>
            <p:cNvSpPr/>
            <p:nvPr/>
          </p:nvSpPr>
          <p:spPr>
            <a:xfrm>
              <a:off x="7091280" y="4451040"/>
              <a:ext cx="286920" cy="680040"/>
            </a:xfrm>
            <a:custGeom>
              <a:avLst/>
              <a:gdLst/>
              <a:ahLst/>
              <a:rect l="l" t="t" r="r" b="b"/>
              <a:pathLst>
                <a:path w="14234" h="35825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CustomShape 21"/>
            <p:cNvSpPr/>
            <p:nvPr/>
          </p:nvSpPr>
          <p:spPr>
            <a:xfrm>
              <a:off x="7075800" y="3439080"/>
              <a:ext cx="2006280" cy="1704240"/>
            </a:xfrm>
            <a:custGeom>
              <a:avLst/>
              <a:gdLst/>
              <a:ahLst/>
              <a:rect l="l" t="t" r="r" b="b"/>
              <a:pathLst>
                <a:path w="99046" h="89665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CustomShape 22"/>
            <p:cNvSpPr/>
            <p:nvPr/>
          </p:nvSpPr>
          <p:spPr>
            <a:xfrm>
              <a:off x="7673040" y="3435840"/>
              <a:ext cx="313560" cy="1341000"/>
            </a:xfrm>
            <a:custGeom>
              <a:avLst/>
              <a:gdLst/>
              <a:ahLst/>
              <a:rect l="l" t="t" r="r" b="b"/>
              <a:pathLst>
                <a:path w="15566" h="70578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CustomShape 23"/>
            <p:cNvSpPr/>
            <p:nvPr/>
          </p:nvSpPr>
          <p:spPr>
            <a:xfrm>
              <a:off x="8248680" y="3487320"/>
              <a:ext cx="290880" cy="1185120"/>
            </a:xfrm>
            <a:custGeom>
              <a:avLst/>
              <a:gdLst/>
              <a:ahLst/>
              <a:rect l="l" t="t" r="r" b="b"/>
              <a:pathLst>
                <a:path w="14420" h="62369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CustomShape 24"/>
            <p:cNvSpPr/>
            <p:nvPr/>
          </p:nvSpPr>
          <p:spPr>
            <a:xfrm>
              <a:off x="7708320" y="4169160"/>
              <a:ext cx="897120" cy="559080"/>
            </a:xfrm>
            <a:custGeom>
              <a:avLst/>
              <a:gdLst/>
              <a:ahLst/>
              <a:rect l="l" t="t" r="r" b="b"/>
              <a:pathLst>
                <a:path w="44365" h="29468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CustomShape 25"/>
            <p:cNvSpPr/>
            <p:nvPr/>
          </p:nvSpPr>
          <p:spPr>
            <a:xfrm>
              <a:off x="8257680" y="4248720"/>
              <a:ext cx="320040" cy="121320"/>
            </a:xfrm>
            <a:custGeom>
              <a:avLst/>
              <a:gdLst/>
              <a:ahLst/>
              <a:rect l="l" t="t" r="r" b="b"/>
              <a:pathLst>
                <a:path w="15898" h="6471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CustomShape 26"/>
            <p:cNvSpPr/>
            <p:nvPr/>
          </p:nvSpPr>
          <p:spPr>
            <a:xfrm>
              <a:off x="7708320" y="4291200"/>
              <a:ext cx="666720" cy="436680"/>
            </a:xfrm>
            <a:custGeom>
              <a:avLst/>
              <a:gdLst/>
              <a:ahLst/>
              <a:rect l="l" t="t" r="r" b="b"/>
              <a:pathLst>
                <a:path w="32978" h="23034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CustomShape 27"/>
            <p:cNvSpPr/>
            <p:nvPr/>
          </p:nvSpPr>
          <p:spPr>
            <a:xfrm>
              <a:off x="8257680" y="4248720"/>
              <a:ext cx="264960" cy="115560"/>
            </a:xfrm>
            <a:custGeom>
              <a:avLst/>
              <a:gdLst/>
              <a:ahLst/>
              <a:rect l="l" t="t" r="r" b="b"/>
              <a:pathLst>
                <a:path w="13163" h="6175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CustomShape 28"/>
            <p:cNvSpPr/>
            <p:nvPr/>
          </p:nvSpPr>
          <p:spPr>
            <a:xfrm>
              <a:off x="7757640" y="4304520"/>
              <a:ext cx="599040" cy="376560"/>
            </a:xfrm>
            <a:custGeom>
              <a:avLst/>
              <a:gdLst/>
              <a:ahLst/>
              <a:rect l="l" t="t" r="r" b="b"/>
              <a:pathLst>
                <a:path w="29614" h="1985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CustomShape 29"/>
            <p:cNvSpPr/>
            <p:nvPr/>
          </p:nvSpPr>
          <p:spPr>
            <a:xfrm>
              <a:off x="8047800" y="4448880"/>
              <a:ext cx="32400" cy="50400"/>
            </a:xfrm>
            <a:custGeom>
              <a:avLst/>
              <a:gdLst/>
              <a:ahLst/>
              <a:rect l="l" t="t" r="r" b="b"/>
              <a:pathLst>
                <a:path w="1702" h="2727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CustomShape 30"/>
            <p:cNvSpPr/>
            <p:nvPr/>
          </p:nvSpPr>
          <p:spPr>
            <a:xfrm>
              <a:off x="8121960" y="4398120"/>
              <a:ext cx="63720" cy="119880"/>
            </a:xfrm>
            <a:custGeom>
              <a:avLst/>
              <a:gdLst/>
              <a:ahLst/>
              <a:rect l="l" t="t" r="r" b="b"/>
              <a:pathLst>
                <a:path w="3218" h="6375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CustomShape 31"/>
            <p:cNvSpPr/>
            <p:nvPr/>
          </p:nvSpPr>
          <p:spPr>
            <a:xfrm>
              <a:off x="8199000" y="4326120"/>
              <a:ext cx="86400" cy="146160"/>
            </a:xfrm>
            <a:custGeom>
              <a:avLst/>
              <a:gdLst/>
              <a:ahLst/>
              <a:rect l="l" t="t" r="r" b="b"/>
              <a:pathLst>
                <a:path w="4364" h="7783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CustomShape 32"/>
            <p:cNvSpPr/>
            <p:nvPr/>
          </p:nvSpPr>
          <p:spPr>
            <a:xfrm>
              <a:off x="7701120" y="4162320"/>
              <a:ext cx="907920" cy="571320"/>
            </a:xfrm>
            <a:custGeom>
              <a:avLst/>
              <a:gdLst/>
              <a:ahLst/>
              <a:rect l="l" t="t" r="r" b="b"/>
              <a:pathLst>
                <a:path w="44883" h="30119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CustomShape 33"/>
            <p:cNvSpPr/>
            <p:nvPr/>
          </p:nvSpPr>
          <p:spPr>
            <a:xfrm>
              <a:off x="6915960" y="3441600"/>
              <a:ext cx="853920" cy="1574640"/>
            </a:xfrm>
            <a:custGeom>
              <a:avLst/>
              <a:gdLst/>
              <a:ahLst/>
              <a:rect l="l" t="t" r="r" b="b"/>
              <a:pathLst>
                <a:path w="42221" h="82839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CustomShape 34"/>
            <p:cNvSpPr/>
            <p:nvPr/>
          </p:nvSpPr>
          <p:spPr>
            <a:xfrm>
              <a:off x="6915960" y="3972960"/>
              <a:ext cx="829080" cy="1043280"/>
            </a:xfrm>
            <a:custGeom>
              <a:avLst/>
              <a:gdLst/>
              <a:ahLst/>
              <a:rect l="l" t="t" r="r" b="b"/>
              <a:pathLst>
                <a:path w="40964" h="54927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CustomShape 35"/>
            <p:cNvSpPr/>
            <p:nvPr/>
          </p:nvSpPr>
          <p:spPr>
            <a:xfrm>
              <a:off x="6923160" y="4162320"/>
              <a:ext cx="815040" cy="847800"/>
            </a:xfrm>
            <a:custGeom>
              <a:avLst/>
              <a:gdLst/>
              <a:ahLst/>
              <a:rect l="l" t="t" r="r" b="b"/>
              <a:pathLst>
                <a:path w="40299" h="44624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CustomShape 36"/>
            <p:cNvSpPr/>
            <p:nvPr/>
          </p:nvSpPr>
          <p:spPr>
            <a:xfrm>
              <a:off x="6909480" y="3435840"/>
              <a:ext cx="867600" cy="1585440"/>
            </a:xfrm>
            <a:custGeom>
              <a:avLst/>
              <a:gdLst/>
              <a:ahLst/>
              <a:rect l="l" t="t" r="r" b="b"/>
              <a:pathLst>
                <a:path w="42850" h="83444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CustomShape 37"/>
            <p:cNvSpPr/>
            <p:nvPr/>
          </p:nvSpPr>
          <p:spPr>
            <a:xfrm>
              <a:off x="7467840" y="4189680"/>
              <a:ext cx="222840" cy="304560"/>
            </a:xfrm>
            <a:custGeom>
              <a:avLst/>
              <a:gdLst/>
              <a:ahLst/>
              <a:rect l="l" t="t" r="r" b="b"/>
              <a:pathLst>
                <a:path w="11092" h="16121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CustomShape 38"/>
            <p:cNvSpPr/>
            <p:nvPr/>
          </p:nvSpPr>
          <p:spPr>
            <a:xfrm>
              <a:off x="7460640" y="4183920"/>
              <a:ext cx="236520" cy="317160"/>
            </a:xfrm>
            <a:custGeom>
              <a:avLst/>
              <a:gdLst/>
              <a:ahLst/>
              <a:rect l="l" t="t" r="r" b="b"/>
              <a:pathLst>
                <a:path w="11758" h="16763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CustomShape 39"/>
            <p:cNvSpPr/>
            <p:nvPr/>
          </p:nvSpPr>
          <p:spPr>
            <a:xfrm>
              <a:off x="7567200" y="4114440"/>
              <a:ext cx="55440" cy="118800"/>
            </a:xfrm>
            <a:custGeom>
              <a:avLst/>
              <a:gdLst/>
              <a:ahLst/>
              <a:rect l="l" t="t" r="r" b="b"/>
              <a:pathLst>
                <a:path w="2811" h="6323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CustomShape 40"/>
            <p:cNvSpPr/>
            <p:nvPr/>
          </p:nvSpPr>
          <p:spPr>
            <a:xfrm>
              <a:off x="7561440" y="4108320"/>
              <a:ext cx="67320" cy="130320"/>
            </a:xfrm>
            <a:custGeom>
              <a:avLst/>
              <a:gdLst/>
              <a:ahLst/>
              <a:rect l="l" t="t" r="r" b="b"/>
              <a:pathLst>
                <a:path w="3403" h="6914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CustomShape 41"/>
            <p:cNvSpPr/>
            <p:nvPr/>
          </p:nvSpPr>
          <p:spPr>
            <a:xfrm>
              <a:off x="8308440" y="4022640"/>
              <a:ext cx="1051200" cy="815040"/>
            </a:xfrm>
            <a:custGeom>
              <a:avLst/>
              <a:gdLst/>
              <a:ahLst/>
              <a:rect l="l" t="t" r="r" b="b"/>
              <a:pathLst>
                <a:path w="51945" h="42926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CustomShape 42"/>
            <p:cNvSpPr/>
            <p:nvPr/>
          </p:nvSpPr>
          <p:spPr>
            <a:xfrm>
              <a:off x="8308440" y="4016520"/>
              <a:ext cx="1050120" cy="826920"/>
            </a:xfrm>
            <a:custGeom>
              <a:avLst/>
              <a:gdLst/>
              <a:ahLst/>
              <a:rect l="l" t="t" r="r" b="b"/>
              <a:pathLst>
                <a:path w="51908" h="43552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CustomShape 43"/>
            <p:cNvSpPr/>
            <p:nvPr/>
          </p:nvSpPr>
          <p:spPr>
            <a:xfrm>
              <a:off x="8406360" y="4565880"/>
              <a:ext cx="41760" cy="70200"/>
            </a:xfrm>
            <a:custGeom>
              <a:avLst/>
              <a:gdLst/>
              <a:ahLst/>
              <a:rect l="l" t="t" r="r" b="b"/>
              <a:pathLst>
                <a:path w="2145" h="3793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CustomShape 44"/>
            <p:cNvSpPr/>
            <p:nvPr/>
          </p:nvSpPr>
          <p:spPr>
            <a:xfrm>
              <a:off x="8457480" y="4028040"/>
              <a:ext cx="364320" cy="502200"/>
            </a:xfrm>
            <a:custGeom>
              <a:avLst/>
              <a:gdLst/>
              <a:ahLst/>
              <a:rect l="l" t="t" r="r" b="b"/>
              <a:pathLst>
                <a:path w="18043" h="26464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CustomShape 45"/>
            <p:cNvSpPr/>
            <p:nvPr/>
          </p:nvSpPr>
          <p:spPr>
            <a:xfrm>
              <a:off x="8838720" y="4031280"/>
              <a:ext cx="58680" cy="11880"/>
            </a:xfrm>
            <a:custGeom>
              <a:avLst/>
              <a:gdLst/>
              <a:ahLst/>
              <a:rect l="l" t="t" r="r" b="b"/>
              <a:pathLst>
                <a:path w="2996" h="703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CustomShape 46"/>
            <p:cNvSpPr/>
            <p:nvPr/>
          </p:nvSpPr>
          <p:spPr>
            <a:xfrm>
              <a:off x="9056880" y="4477680"/>
              <a:ext cx="211680" cy="84960"/>
            </a:xfrm>
            <a:custGeom>
              <a:avLst/>
              <a:gdLst/>
              <a:ahLst/>
              <a:rect l="l" t="t" r="r" b="b"/>
              <a:pathLst>
                <a:path w="10529" h="4546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CustomShape 47"/>
            <p:cNvSpPr/>
            <p:nvPr/>
          </p:nvSpPr>
          <p:spPr>
            <a:xfrm>
              <a:off x="9086040" y="4489560"/>
              <a:ext cx="169200" cy="67320"/>
            </a:xfrm>
            <a:custGeom>
              <a:avLst/>
              <a:gdLst/>
              <a:ahLst/>
              <a:rect l="l" t="t" r="r" b="b"/>
              <a:pathLst>
                <a:path w="8430" h="3624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CustomShape 48"/>
            <p:cNvSpPr/>
            <p:nvPr/>
          </p:nvSpPr>
          <p:spPr>
            <a:xfrm>
              <a:off x="9074520" y="4471560"/>
              <a:ext cx="192960" cy="97200"/>
            </a:xfrm>
            <a:custGeom>
              <a:avLst/>
              <a:gdLst/>
              <a:ahLst/>
              <a:rect l="l" t="t" r="r" b="b"/>
              <a:pathLst>
                <a:path w="9613" h="5214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CustomShape 49"/>
            <p:cNvSpPr/>
            <p:nvPr/>
          </p:nvSpPr>
          <p:spPr>
            <a:xfrm>
              <a:off x="9032400" y="4407120"/>
              <a:ext cx="288720" cy="117360"/>
            </a:xfrm>
            <a:custGeom>
              <a:avLst/>
              <a:gdLst/>
              <a:ahLst/>
              <a:rect l="l" t="t" r="r" b="b"/>
              <a:pathLst>
                <a:path w="14342" h="6215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CustomShape 50"/>
            <p:cNvSpPr/>
            <p:nvPr/>
          </p:nvSpPr>
          <p:spPr>
            <a:xfrm>
              <a:off x="9070920" y="4413960"/>
              <a:ext cx="234000" cy="104400"/>
            </a:xfrm>
            <a:custGeom>
              <a:avLst/>
              <a:gdLst/>
              <a:ahLst/>
              <a:rect l="l" t="t" r="r" b="b"/>
              <a:pathLst>
                <a:path w="11647" h="5584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CustomShape 51"/>
            <p:cNvSpPr/>
            <p:nvPr/>
          </p:nvSpPr>
          <p:spPr>
            <a:xfrm>
              <a:off x="9057600" y="4401360"/>
              <a:ext cx="258840" cy="128160"/>
            </a:xfrm>
            <a:custGeom>
              <a:avLst/>
              <a:gdLst/>
              <a:ahLst/>
              <a:rect l="l" t="t" r="r" b="b"/>
              <a:pathLst>
                <a:path w="12866" h="6803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CustomShape 52"/>
            <p:cNvSpPr/>
            <p:nvPr/>
          </p:nvSpPr>
          <p:spPr>
            <a:xfrm>
              <a:off x="9005760" y="4342320"/>
              <a:ext cx="316800" cy="127440"/>
            </a:xfrm>
            <a:custGeom>
              <a:avLst/>
              <a:gdLst/>
              <a:ahLst/>
              <a:rect l="l" t="t" r="r" b="b"/>
              <a:pathLst>
                <a:path w="15687" h="6781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CustomShape 53"/>
            <p:cNvSpPr/>
            <p:nvPr/>
          </p:nvSpPr>
          <p:spPr>
            <a:xfrm>
              <a:off x="9047520" y="4349160"/>
              <a:ext cx="258480" cy="114480"/>
            </a:xfrm>
            <a:custGeom>
              <a:avLst/>
              <a:gdLst/>
              <a:ahLst/>
              <a:rect l="l" t="t" r="r" b="b"/>
              <a:pathLst>
                <a:path w="12830" h="6101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CustomShape 54"/>
            <p:cNvSpPr/>
            <p:nvPr/>
          </p:nvSpPr>
          <p:spPr>
            <a:xfrm>
              <a:off x="9034920" y="4336560"/>
              <a:ext cx="282600" cy="139320"/>
            </a:xfrm>
            <a:custGeom>
              <a:avLst/>
              <a:gdLst/>
              <a:ahLst/>
              <a:rect l="l" t="t" r="r" b="b"/>
              <a:pathLst>
                <a:path w="14012" h="7395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CustomShape 55"/>
            <p:cNvSpPr/>
            <p:nvPr/>
          </p:nvSpPr>
          <p:spPr>
            <a:xfrm>
              <a:off x="9014040" y="4282920"/>
              <a:ext cx="316440" cy="126720"/>
            </a:xfrm>
            <a:custGeom>
              <a:avLst/>
              <a:gdLst/>
              <a:ahLst/>
              <a:rect l="l" t="t" r="r" b="b"/>
              <a:pathLst>
                <a:path w="15699" h="6773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CustomShape 56"/>
            <p:cNvSpPr/>
            <p:nvPr/>
          </p:nvSpPr>
          <p:spPr>
            <a:xfrm>
              <a:off x="9049680" y="4282920"/>
              <a:ext cx="270000" cy="126720"/>
            </a:xfrm>
            <a:custGeom>
              <a:avLst/>
              <a:gdLst/>
              <a:ahLst/>
              <a:rect l="l" t="t" r="r" b="b"/>
              <a:pathLst>
                <a:path w="13421" h="6766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CustomShape 57"/>
            <p:cNvSpPr/>
            <p:nvPr/>
          </p:nvSpPr>
          <p:spPr>
            <a:xfrm>
              <a:off x="9043560" y="4277160"/>
              <a:ext cx="281880" cy="139320"/>
            </a:xfrm>
            <a:custGeom>
              <a:avLst/>
              <a:gdLst/>
              <a:ahLst/>
              <a:rect l="l" t="t" r="r" b="b"/>
              <a:pathLst>
                <a:path w="14013" h="7432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CustomShape 58"/>
            <p:cNvSpPr/>
            <p:nvPr/>
          </p:nvSpPr>
          <p:spPr>
            <a:xfrm>
              <a:off x="7915680" y="2808720"/>
              <a:ext cx="687240" cy="795600"/>
            </a:xfrm>
            <a:custGeom>
              <a:avLst/>
              <a:gdLst/>
              <a:ahLst/>
              <a:rect l="l" t="t" r="r" b="b"/>
              <a:pathLst>
                <a:path w="33977" h="41912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CustomShape 59"/>
            <p:cNvSpPr/>
            <p:nvPr/>
          </p:nvSpPr>
          <p:spPr>
            <a:xfrm>
              <a:off x="7938000" y="2808720"/>
              <a:ext cx="561960" cy="303840"/>
            </a:xfrm>
            <a:custGeom>
              <a:avLst/>
              <a:gdLst/>
              <a:ahLst/>
              <a:rect l="l" t="t" r="r" b="b"/>
              <a:pathLst>
                <a:path w="27802" h="16045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CustomShape 60"/>
            <p:cNvSpPr/>
            <p:nvPr/>
          </p:nvSpPr>
          <p:spPr>
            <a:xfrm>
              <a:off x="7936560" y="3127680"/>
              <a:ext cx="666360" cy="476640"/>
            </a:xfrm>
            <a:custGeom>
              <a:avLst/>
              <a:gdLst/>
              <a:ahLst/>
              <a:rect l="l" t="t" r="r" b="b"/>
              <a:pathLst>
                <a:path w="32941" h="25145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CustomShape 61"/>
            <p:cNvSpPr/>
            <p:nvPr/>
          </p:nvSpPr>
          <p:spPr>
            <a:xfrm>
              <a:off x="7936560" y="3128400"/>
              <a:ext cx="666360" cy="476280"/>
            </a:xfrm>
            <a:custGeom>
              <a:avLst/>
              <a:gdLst/>
              <a:ahLst/>
              <a:rect l="l" t="t" r="r" b="b"/>
              <a:pathLst>
                <a:path w="32941" h="251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CustomShape 62"/>
            <p:cNvSpPr/>
            <p:nvPr/>
          </p:nvSpPr>
          <p:spPr>
            <a:xfrm>
              <a:off x="8210520" y="3072600"/>
              <a:ext cx="226080" cy="212040"/>
            </a:xfrm>
            <a:custGeom>
              <a:avLst/>
              <a:gdLst/>
              <a:ahLst/>
              <a:rect l="l" t="t" r="r" b="b"/>
              <a:pathLst>
                <a:path w="11240" h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CustomShape 63"/>
            <p:cNvSpPr/>
            <p:nvPr/>
          </p:nvSpPr>
          <p:spPr>
            <a:xfrm>
              <a:off x="8210520" y="3072600"/>
              <a:ext cx="226080" cy="212040"/>
            </a:xfrm>
            <a:custGeom>
              <a:avLst/>
              <a:gdLst/>
              <a:ahLst/>
              <a:rect l="l" t="t" r="r" b="b"/>
              <a:pathLst>
                <a:path w="11240" h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CustomShape 64"/>
            <p:cNvSpPr/>
            <p:nvPr/>
          </p:nvSpPr>
          <p:spPr>
            <a:xfrm>
              <a:off x="7938000" y="2808720"/>
              <a:ext cx="561960" cy="303840"/>
            </a:xfrm>
            <a:custGeom>
              <a:avLst/>
              <a:gdLst/>
              <a:ahLst/>
              <a:rect l="l" t="t" r="r" b="b"/>
              <a:pathLst>
                <a:path w="27802" h="16046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CustomShape 65"/>
            <p:cNvSpPr/>
            <p:nvPr/>
          </p:nvSpPr>
          <p:spPr>
            <a:xfrm>
              <a:off x="8377920" y="3085200"/>
              <a:ext cx="5760" cy="2880"/>
            </a:xfrm>
            <a:custGeom>
              <a:avLst/>
              <a:gdLst/>
              <a:ahLst/>
              <a:rect l="l" t="t" r="r" b="b"/>
              <a:pathLst>
                <a:path w="371" h="223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CustomShape 66"/>
            <p:cNvSpPr/>
            <p:nvPr/>
          </p:nvSpPr>
          <p:spPr>
            <a:xfrm>
              <a:off x="7924680" y="2802600"/>
              <a:ext cx="684360" cy="807480"/>
            </a:xfrm>
            <a:custGeom>
              <a:avLst/>
              <a:gdLst/>
              <a:ahLst/>
              <a:rect l="l" t="t" r="r" b="b"/>
              <a:pathLst>
                <a:path w="33866" h="42523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CustomShape 67"/>
            <p:cNvSpPr/>
            <p:nvPr/>
          </p:nvSpPr>
          <p:spPr>
            <a:xfrm>
              <a:off x="7890120" y="3036240"/>
              <a:ext cx="230760" cy="217440"/>
            </a:xfrm>
            <a:custGeom>
              <a:avLst/>
              <a:gdLst/>
              <a:ahLst/>
              <a:rect l="l" t="t" r="r" b="b"/>
              <a:pathLst>
                <a:path w="11499" h="11536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CustomShape 68"/>
            <p:cNvSpPr/>
            <p:nvPr/>
          </p:nvSpPr>
          <p:spPr>
            <a:xfrm>
              <a:off x="7910640" y="3112200"/>
              <a:ext cx="211680" cy="141480"/>
            </a:xfrm>
            <a:custGeom>
              <a:avLst/>
              <a:gdLst/>
              <a:ahLst/>
              <a:rect l="l" t="t" r="r" b="b"/>
              <a:pathLst>
                <a:path w="10500" h="7506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CustomShape 69"/>
            <p:cNvSpPr/>
            <p:nvPr/>
          </p:nvSpPr>
          <p:spPr>
            <a:xfrm>
              <a:off x="7883640" y="3030480"/>
              <a:ext cx="243720" cy="228600"/>
            </a:xfrm>
            <a:custGeom>
              <a:avLst/>
              <a:gdLst/>
              <a:ahLst/>
              <a:rect l="l" t="t" r="r" b="b"/>
              <a:pathLst>
                <a:path w="12127" h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CustomShape 70"/>
            <p:cNvSpPr/>
            <p:nvPr/>
          </p:nvSpPr>
          <p:spPr>
            <a:xfrm>
              <a:off x="8208720" y="3036240"/>
              <a:ext cx="232200" cy="217440"/>
            </a:xfrm>
            <a:custGeom>
              <a:avLst/>
              <a:gdLst/>
              <a:ahLst/>
              <a:rect l="l" t="t" r="r" b="b"/>
              <a:pathLst>
                <a:path w="11536" h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CustomShape 71"/>
            <p:cNvSpPr/>
            <p:nvPr/>
          </p:nvSpPr>
          <p:spPr>
            <a:xfrm>
              <a:off x="8220600" y="3111120"/>
              <a:ext cx="219960" cy="142920"/>
            </a:xfrm>
            <a:custGeom>
              <a:avLst/>
              <a:gdLst/>
              <a:ahLst/>
              <a:rect l="l" t="t" r="r" b="b"/>
              <a:pathLst>
                <a:path w="10945" h="758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CustomShape 72"/>
            <p:cNvSpPr/>
            <p:nvPr/>
          </p:nvSpPr>
          <p:spPr>
            <a:xfrm>
              <a:off x="8202600" y="3030480"/>
              <a:ext cx="243720" cy="228600"/>
            </a:xfrm>
            <a:custGeom>
              <a:avLst/>
              <a:gdLst/>
              <a:ahLst/>
              <a:rect l="l" t="t" r="r" b="b"/>
              <a:pathLst>
                <a:path w="12128" h="12127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CustomShape 73"/>
            <p:cNvSpPr/>
            <p:nvPr/>
          </p:nvSpPr>
          <p:spPr>
            <a:xfrm>
              <a:off x="8116920" y="3078720"/>
              <a:ext cx="103320" cy="27720"/>
            </a:xfrm>
            <a:custGeom>
              <a:avLst/>
              <a:gdLst/>
              <a:ahLst/>
              <a:rect l="l" t="t" r="r" b="b"/>
              <a:pathLst>
                <a:path w="5176" h="1563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CustomShape 74"/>
            <p:cNvSpPr/>
            <p:nvPr/>
          </p:nvSpPr>
          <p:spPr>
            <a:xfrm>
              <a:off x="7956720" y="2955600"/>
              <a:ext cx="123480" cy="55080"/>
            </a:xfrm>
            <a:custGeom>
              <a:avLst/>
              <a:gdLst/>
              <a:ahLst/>
              <a:rect l="l" t="t" r="r" b="b"/>
              <a:pathLst>
                <a:path w="6175" h="2986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CustomShape 75"/>
            <p:cNvSpPr/>
            <p:nvPr/>
          </p:nvSpPr>
          <p:spPr>
            <a:xfrm>
              <a:off x="8218800" y="2947680"/>
              <a:ext cx="146520" cy="59760"/>
            </a:xfrm>
            <a:custGeom>
              <a:avLst/>
              <a:gdLst/>
              <a:ahLst/>
              <a:rect l="l" t="t" r="r" b="b"/>
              <a:pathLst>
                <a:path w="7321" h="3248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CustomShape 76"/>
            <p:cNvSpPr/>
            <p:nvPr/>
          </p:nvSpPr>
          <p:spPr>
            <a:xfrm>
              <a:off x="8082720" y="3137400"/>
              <a:ext cx="77400" cy="202680"/>
            </a:xfrm>
            <a:custGeom>
              <a:avLst/>
              <a:gdLst/>
              <a:ahLst/>
              <a:rect l="l" t="t" r="r" b="b"/>
              <a:pathLst>
                <a:path w="3883" h="10737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CustomShape 77"/>
            <p:cNvSpPr/>
            <p:nvPr/>
          </p:nvSpPr>
          <p:spPr>
            <a:xfrm>
              <a:off x="8136720" y="3358440"/>
              <a:ext cx="130320" cy="45000"/>
            </a:xfrm>
            <a:custGeom>
              <a:avLst/>
              <a:gdLst/>
              <a:ahLst/>
              <a:rect l="l" t="t" r="r" b="b"/>
              <a:pathLst>
                <a:path w="6545" h="2446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CustomShape 78"/>
            <p:cNvSpPr/>
            <p:nvPr/>
          </p:nvSpPr>
          <p:spPr>
            <a:xfrm>
              <a:off x="4608000" y="5132880"/>
              <a:ext cx="961560" cy="10440"/>
            </a:xfrm>
            <a:custGeom>
              <a:avLst/>
              <a:gdLst/>
              <a:ahLst/>
              <a:rect l="l" t="t" r="r" b="b"/>
              <a:pathLst>
                <a:path w="47545" h="63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CustomShape 79"/>
            <p:cNvSpPr/>
            <p:nvPr/>
          </p:nvSpPr>
          <p:spPr>
            <a:xfrm>
              <a:off x="5670720" y="5132880"/>
              <a:ext cx="3276720" cy="10440"/>
            </a:xfrm>
            <a:custGeom>
              <a:avLst/>
              <a:gdLst/>
              <a:ahLst/>
              <a:rect l="l" t="t" r="r" b="b"/>
              <a:pathLst>
                <a:path w="161747" h="63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CustomShape 80"/>
            <p:cNvSpPr/>
            <p:nvPr/>
          </p:nvSpPr>
          <p:spPr>
            <a:xfrm>
              <a:off x="9028800" y="5132880"/>
              <a:ext cx="127440" cy="10440"/>
            </a:xfrm>
            <a:custGeom>
              <a:avLst/>
              <a:gdLst/>
              <a:ahLst/>
              <a:rect l="l" t="t" r="r" b="b"/>
              <a:pathLst>
                <a:path w="6360" h="63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CustomShape 81"/>
            <p:cNvSpPr/>
            <p:nvPr/>
          </p:nvSpPr>
          <p:spPr>
            <a:xfrm>
              <a:off x="7163280" y="3447720"/>
              <a:ext cx="282240" cy="622440"/>
            </a:xfrm>
            <a:custGeom>
              <a:avLst/>
              <a:gdLst/>
              <a:ahLst/>
              <a:rect l="l" t="t" r="r" b="b"/>
              <a:pathLst>
                <a:path w="14013" h="32794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CustomShape 82"/>
            <p:cNvSpPr/>
            <p:nvPr/>
          </p:nvSpPr>
          <p:spPr>
            <a:xfrm>
              <a:off x="5191200" y="2756880"/>
              <a:ext cx="874440" cy="1312920"/>
            </a:xfrm>
            <a:custGeom>
              <a:avLst/>
              <a:gdLst/>
              <a:ahLst/>
              <a:rect l="l" t="t" r="r" b="b"/>
              <a:pathLst>
                <a:path w="43220" h="69099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CustomShape 83"/>
            <p:cNvSpPr/>
            <p:nvPr/>
          </p:nvSpPr>
          <p:spPr>
            <a:xfrm>
              <a:off x="5191200" y="2756880"/>
              <a:ext cx="2254680" cy="1312920"/>
            </a:xfrm>
            <a:custGeom>
              <a:avLst/>
              <a:gdLst/>
              <a:ahLst/>
              <a:rect l="l" t="t" r="r" b="b"/>
              <a:pathLst>
                <a:path w="111320" h="69099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CustomShape 84"/>
            <p:cNvSpPr/>
            <p:nvPr/>
          </p:nvSpPr>
          <p:spPr>
            <a:xfrm>
              <a:off x="7133760" y="4053600"/>
              <a:ext cx="20880" cy="16560"/>
            </a:xfrm>
            <a:custGeom>
              <a:avLst/>
              <a:gdLst/>
              <a:ahLst/>
              <a:rect l="l" t="t" r="r" b="b"/>
              <a:pathLst>
                <a:path w="1110" h="962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CustomShape 85"/>
            <p:cNvSpPr/>
            <p:nvPr/>
          </p:nvSpPr>
          <p:spPr>
            <a:xfrm>
              <a:off x="7114320" y="4033800"/>
              <a:ext cx="45000" cy="36360"/>
            </a:xfrm>
            <a:custGeom>
              <a:avLst/>
              <a:gdLst/>
              <a:ahLst/>
              <a:rect l="l" t="t" r="r" b="b"/>
              <a:pathLst>
                <a:path w="2293" h="1997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CustomShape 86"/>
            <p:cNvSpPr/>
            <p:nvPr/>
          </p:nvSpPr>
          <p:spPr>
            <a:xfrm>
              <a:off x="7150320" y="3435840"/>
              <a:ext cx="295200" cy="633960"/>
            </a:xfrm>
            <a:custGeom>
              <a:avLst/>
              <a:gdLst/>
              <a:ahLst/>
              <a:rect l="l" t="t" r="r" b="b"/>
              <a:pathLst>
                <a:path w="14642" h="3342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CustomShape 87"/>
            <p:cNvSpPr/>
            <p:nvPr/>
          </p:nvSpPr>
          <p:spPr>
            <a:xfrm>
              <a:off x="5148360" y="2672280"/>
              <a:ext cx="2340720" cy="1483200"/>
            </a:xfrm>
            <a:custGeom>
              <a:avLst/>
              <a:gdLst/>
              <a:ahLst/>
              <a:rect l="l" t="t" r="r" b="b"/>
              <a:pathLst>
                <a:path w="115571" h="78046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CustomShape 88"/>
            <p:cNvSpPr/>
            <p:nvPr/>
          </p:nvSpPr>
          <p:spPr>
            <a:xfrm>
              <a:off x="5141520" y="2665800"/>
              <a:ext cx="2353680" cy="1495440"/>
            </a:xfrm>
            <a:custGeom>
              <a:avLst/>
              <a:gdLst/>
              <a:ahLst/>
              <a:rect l="l" t="t" r="r" b="b"/>
              <a:pathLst>
                <a:path w="116200" h="78675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CustomShape 89"/>
            <p:cNvSpPr/>
            <p:nvPr/>
          </p:nvSpPr>
          <p:spPr>
            <a:xfrm>
              <a:off x="5233680" y="2793240"/>
              <a:ext cx="1598760" cy="115920"/>
            </a:xfrm>
            <a:custGeom>
              <a:avLst/>
              <a:gdLst/>
              <a:ahLst/>
              <a:rect l="l" t="t" r="r" b="b"/>
              <a:pathLst>
                <a:path w="78970" h="6175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CustomShape 90"/>
            <p:cNvSpPr/>
            <p:nvPr/>
          </p:nvSpPr>
          <p:spPr>
            <a:xfrm>
              <a:off x="5227200" y="2787840"/>
              <a:ext cx="1611360" cy="128160"/>
            </a:xfrm>
            <a:custGeom>
              <a:avLst/>
              <a:gdLst/>
              <a:ahLst/>
              <a:rect l="l" t="t" r="r" b="b"/>
              <a:pathLst>
                <a:path w="79599" h="6803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CustomShape 91"/>
            <p:cNvSpPr/>
            <p:nvPr/>
          </p:nvSpPr>
          <p:spPr>
            <a:xfrm>
              <a:off x="5253120" y="3037680"/>
              <a:ext cx="339840" cy="1044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CustomShape 92"/>
            <p:cNvSpPr/>
            <p:nvPr/>
          </p:nvSpPr>
          <p:spPr>
            <a:xfrm>
              <a:off x="5253120" y="3107520"/>
              <a:ext cx="339840" cy="1008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CustomShape 93"/>
            <p:cNvSpPr/>
            <p:nvPr/>
          </p:nvSpPr>
          <p:spPr>
            <a:xfrm>
              <a:off x="5253120" y="3177360"/>
              <a:ext cx="339840" cy="10440"/>
            </a:xfrm>
            <a:custGeom>
              <a:avLst/>
              <a:gdLst/>
              <a:ahLst/>
              <a:rect l="l" t="t" r="r" b="b"/>
              <a:pathLst>
                <a:path w="16860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CustomShape 94"/>
            <p:cNvSpPr/>
            <p:nvPr/>
          </p:nvSpPr>
          <p:spPr>
            <a:xfrm>
              <a:off x="5253120" y="3251160"/>
              <a:ext cx="339840" cy="1008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CustomShape 95"/>
            <p:cNvSpPr/>
            <p:nvPr/>
          </p:nvSpPr>
          <p:spPr>
            <a:xfrm>
              <a:off x="5646240" y="3037680"/>
              <a:ext cx="340200" cy="1044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CustomShape 96"/>
            <p:cNvSpPr/>
            <p:nvPr/>
          </p:nvSpPr>
          <p:spPr>
            <a:xfrm>
              <a:off x="5646240" y="3107520"/>
              <a:ext cx="340200" cy="1008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CustomShape 97"/>
            <p:cNvSpPr/>
            <p:nvPr/>
          </p:nvSpPr>
          <p:spPr>
            <a:xfrm>
              <a:off x="5646240" y="3177360"/>
              <a:ext cx="340200" cy="10440"/>
            </a:xfrm>
            <a:custGeom>
              <a:avLst/>
              <a:gdLst/>
              <a:ahLst/>
              <a:rect l="l" t="t" r="r" b="b"/>
              <a:pathLst>
                <a:path w="16859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CustomShape 98"/>
            <p:cNvSpPr/>
            <p:nvPr/>
          </p:nvSpPr>
          <p:spPr>
            <a:xfrm>
              <a:off x="5646240" y="3251160"/>
              <a:ext cx="340200" cy="1008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CustomShape 99"/>
            <p:cNvSpPr/>
            <p:nvPr/>
          </p:nvSpPr>
          <p:spPr>
            <a:xfrm>
              <a:off x="6040440" y="3037680"/>
              <a:ext cx="339840" cy="1044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CustomShape 100"/>
            <p:cNvSpPr/>
            <p:nvPr/>
          </p:nvSpPr>
          <p:spPr>
            <a:xfrm>
              <a:off x="6040440" y="3107520"/>
              <a:ext cx="339840" cy="1008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CustomShape 101"/>
            <p:cNvSpPr/>
            <p:nvPr/>
          </p:nvSpPr>
          <p:spPr>
            <a:xfrm>
              <a:off x="6040440" y="3177360"/>
              <a:ext cx="339840" cy="10440"/>
            </a:xfrm>
            <a:custGeom>
              <a:avLst/>
              <a:gdLst/>
              <a:ahLst/>
              <a:rect l="l" t="t" r="r" b="b"/>
              <a:pathLst>
                <a:path w="16860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CustomShape 102"/>
            <p:cNvSpPr/>
            <p:nvPr/>
          </p:nvSpPr>
          <p:spPr>
            <a:xfrm>
              <a:off x="6040440" y="3251160"/>
              <a:ext cx="339840" cy="10080"/>
            </a:xfrm>
            <a:custGeom>
              <a:avLst/>
              <a:gdLst/>
              <a:ahLst/>
              <a:rect l="l" t="t" r="r" b="b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CustomShape 103"/>
            <p:cNvSpPr/>
            <p:nvPr/>
          </p:nvSpPr>
          <p:spPr>
            <a:xfrm>
              <a:off x="6433560" y="3037680"/>
              <a:ext cx="339840" cy="1044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CustomShape 104"/>
            <p:cNvSpPr/>
            <p:nvPr/>
          </p:nvSpPr>
          <p:spPr>
            <a:xfrm>
              <a:off x="6433560" y="3107520"/>
              <a:ext cx="339840" cy="1008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CustomShape 105"/>
            <p:cNvSpPr/>
            <p:nvPr/>
          </p:nvSpPr>
          <p:spPr>
            <a:xfrm>
              <a:off x="6433560" y="3177360"/>
              <a:ext cx="339840" cy="10440"/>
            </a:xfrm>
            <a:custGeom>
              <a:avLst/>
              <a:gdLst/>
              <a:ahLst/>
              <a:rect l="l" t="t" r="r" b="b"/>
              <a:pathLst>
                <a:path w="16859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CustomShape 106"/>
            <p:cNvSpPr/>
            <p:nvPr/>
          </p:nvSpPr>
          <p:spPr>
            <a:xfrm>
              <a:off x="6433560" y="3251160"/>
              <a:ext cx="339840" cy="10080"/>
            </a:xfrm>
            <a:custGeom>
              <a:avLst/>
              <a:gdLst/>
              <a:ahLst/>
              <a:rect l="l" t="t" r="r" b="b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CustomShape 107"/>
            <p:cNvSpPr/>
            <p:nvPr/>
          </p:nvSpPr>
          <p:spPr>
            <a:xfrm>
              <a:off x="5451120" y="3414960"/>
              <a:ext cx="1210320" cy="342000"/>
            </a:xfrm>
            <a:custGeom>
              <a:avLst/>
              <a:gdLst/>
              <a:ahLst/>
              <a:rect l="l" t="t" r="r" b="b"/>
              <a:pathLst>
                <a:path w="59783" h="18062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CustomShape 108"/>
            <p:cNvSpPr/>
            <p:nvPr/>
          </p:nvSpPr>
          <p:spPr>
            <a:xfrm>
              <a:off x="5700960" y="3455640"/>
              <a:ext cx="72360" cy="67680"/>
            </a:xfrm>
            <a:custGeom>
              <a:avLst/>
              <a:gdLst/>
              <a:ahLst/>
              <a:rect l="l" t="t" r="r" b="b"/>
              <a:pathLst>
                <a:path w="3661" h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CustomShape 109"/>
            <p:cNvSpPr/>
            <p:nvPr/>
          </p:nvSpPr>
          <p:spPr>
            <a:xfrm>
              <a:off x="5694480" y="3449880"/>
              <a:ext cx="84600" cy="78840"/>
            </a:xfrm>
            <a:custGeom>
              <a:avLst/>
              <a:gdLst/>
              <a:ahLst/>
              <a:rect l="l" t="t" r="r" b="b"/>
              <a:pathLst>
                <a:path w="4252" h="4253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CustomShape 110"/>
            <p:cNvSpPr/>
            <p:nvPr/>
          </p:nvSpPr>
          <p:spPr>
            <a:xfrm>
              <a:off x="6080760" y="3479760"/>
              <a:ext cx="72360" cy="68040"/>
            </a:xfrm>
            <a:custGeom>
              <a:avLst/>
              <a:gdLst/>
              <a:ahLst/>
              <a:rect l="l" t="t" r="r" b="b"/>
              <a:pathLst>
                <a:path w="3662" h="3661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CustomShape 111"/>
            <p:cNvSpPr/>
            <p:nvPr/>
          </p:nvSpPr>
          <p:spPr>
            <a:xfrm>
              <a:off x="6074640" y="3474000"/>
              <a:ext cx="84600" cy="78840"/>
            </a:xfrm>
            <a:custGeom>
              <a:avLst/>
              <a:gdLst/>
              <a:ahLst/>
              <a:rect l="l" t="t" r="r" b="b"/>
              <a:pathLst>
                <a:path w="4252" h="4253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0" name="CustomShape 112"/>
            <p:cNvSpPr/>
            <p:nvPr/>
          </p:nvSpPr>
          <p:spPr>
            <a:xfrm>
              <a:off x="6339240" y="3663000"/>
              <a:ext cx="72360" cy="68040"/>
            </a:xfrm>
            <a:custGeom>
              <a:avLst/>
              <a:gdLst/>
              <a:ahLst/>
              <a:rect l="l" t="t" r="r" b="b"/>
              <a:pathLst>
                <a:path w="3661" h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CustomShape 113"/>
            <p:cNvSpPr/>
            <p:nvPr/>
          </p:nvSpPr>
          <p:spPr>
            <a:xfrm>
              <a:off x="6333120" y="3657600"/>
              <a:ext cx="84240" cy="79560"/>
            </a:xfrm>
            <a:custGeom>
              <a:avLst/>
              <a:gdLst/>
              <a:ahLst/>
              <a:rect l="l" t="t" r="r" b="b"/>
              <a:pathLst>
                <a:path w="4252" h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CustomShape 114"/>
            <p:cNvSpPr/>
            <p:nvPr/>
          </p:nvSpPr>
          <p:spPr>
            <a:xfrm>
              <a:off x="6613200" y="3386520"/>
              <a:ext cx="72360" cy="66960"/>
            </a:xfrm>
            <a:custGeom>
              <a:avLst/>
              <a:gdLst/>
              <a:ahLst/>
              <a:rect l="l" t="t" r="r" b="b"/>
              <a:pathLst>
                <a:path w="3661" h="3624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CustomShape 115"/>
            <p:cNvSpPr/>
            <p:nvPr/>
          </p:nvSpPr>
          <p:spPr>
            <a:xfrm>
              <a:off x="6607440" y="3379680"/>
              <a:ext cx="84240" cy="80280"/>
            </a:xfrm>
            <a:custGeom>
              <a:avLst/>
              <a:gdLst/>
              <a:ahLst/>
              <a:rect l="l" t="t" r="r" b="b"/>
              <a:pathLst>
                <a:path w="4252" h="429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CustomShape 116"/>
            <p:cNvSpPr/>
            <p:nvPr/>
          </p:nvSpPr>
          <p:spPr>
            <a:xfrm>
              <a:off x="5421240" y="3717720"/>
              <a:ext cx="72000" cy="67680"/>
            </a:xfrm>
            <a:custGeom>
              <a:avLst/>
              <a:gdLst/>
              <a:ahLst/>
              <a:rect l="l" t="t" r="r" b="b"/>
              <a:pathLst>
                <a:path w="3624" h="3661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CustomShape 117"/>
            <p:cNvSpPr/>
            <p:nvPr/>
          </p:nvSpPr>
          <p:spPr>
            <a:xfrm>
              <a:off x="5414400" y="3711960"/>
              <a:ext cx="84960" cy="78840"/>
            </a:xfrm>
            <a:custGeom>
              <a:avLst/>
              <a:gdLst/>
              <a:ahLst/>
              <a:rect l="l" t="t" r="r" b="b"/>
              <a:pathLst>
                <a:path w="4289" h="4253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CustomShape 118"/>
            <p:cNvSpPr/>
            <p:nvPr/>
          </p:nvSpPr>
          <p:spPr>
            <a:xfrm>
              <a:off x="5906880" y="3619080"/>
              <a:ext cx="71640" cy="67320"/>
            </a:xfrm>
            <a:custGeom>
              <a:avLst/>
              <a:gdLst/>
              <a:ahLst/>
              <a:rect l="l" t="t" r="r" b="b"/>
              <a:pathLst>
                <a:path w="3624" h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CustomShape 119"/>
            <p:cNvSpPr/>
            <p:nvPr/>
          </p:nvSpPr>
          <p:spPr>
            <a:xfrm>
              <a:off x="5900040" y="3612600"/>
              <a:ext cx="84960" cy="79200"/>
            </a:xfrm>
            <a:custGeom>
              <a:avLst/>
              <a:gdLst/>
              <a:ahLst/>
              <a:rect l="l" t="t" r="r" b="b"/>
              <a:pathLst>
                <a:path w="4289" h="4253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CustomShape 120"/>
            <p:cNvSpPr/>
            <p:nvPr/>
          </p:nvSpPr>
          <p:spPr>
            <a:xfrm>
              <a:off x="6914520" y="2791080"/>
              <a:ext cx="41400" cy="1255320"/>
            </a:xfrm>
            <a:custGeom>
              <a:avLst/>
              <a:gdLst/>
              <a:ahLst/>
              <a:rect l="l" t="t" r="r" b="b"/>
              <a:pathLst>
                <a:path w="2108" h="66067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CustomShape 121"/>
            <p:cNvSpPr/>
            <p:nvPr/>
          </p:nvSpPr>
          <p:spPr>
            <a:xfrm>
              <a:off x="6908400" y="2785320"/>
              <a:ext cx="52920" cy="1266480"/>
            </a:xfrm>
            <a:custGeom>
              <a:avLst/>
              <a:gdLst/>
              <a:ahLst/>
              <a:rect l="l" t="t" r="r" b="b"/>
              <a:pathLst>
                <a:path w="2700" h="66659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CustomShape 122"/>
            <p:cNvSpPr/>
            <p:nvPr/>
          </p:nvSpPr>
          <p:spPr>
            <a:xfrm>
              <a:off x="7164360" y="3030480"/>
              <a:ext cx="247320" cy="9720"/>
            </a:xfrm>
            <a:custGeom>
              <a:avLst/>
              <a:gdLst/>
              <a:ahLst/>
              <a:rect l="l" t="t" r="r" b="b"/>
              <a:pathLst>
                <a:path w="12312" h="59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CustomShape 123"/>
            <p:cNvSpPr/>
            <p:nvPr/>
          </p:nvSpPr>
          <p:spPr>
            <a:xfrm>
              <a:off x="6994440" y="3030480"/>
              <a:ext cx="93960" cy="9720"/>
            </a:xfrm>
            <a:custGeom>
              <a:avLst/>
              <a:gdLst/>
              <a:ahLst/>
              <a:rect l="l" t="t" r="r" b="b"/>
              <a:pathLst>
                <a:path w="4733" h="59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CustomShape 124"/>
            <p:cNvSpPr/>
            <p:nvPr/>
          </p:nvSpPr>
          <p:spPr>
            <a:xfrm>
              <a:off x="7359120" y="3088440"/>
              <a:ext cx="52560" cy="10440"/>
            </a:xfrm>
            <a:custGeom>
              <a:avLst/>
              <a:gdLst/>
              <a:ahLst/>
              <a:rect l="l" t="t" r="r" b="b"/>
              <a:pathLst>
                <a:path w="2663" h="63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CustomShape 125"/>
            <p:cNvSpPr/>
            <p:nvPr/>
          </p:nvSpPr>
          <p:spPr>
            <a:xfrm>
              <a:off x="7242840" y="3088440"/>
              <a:ext cx="93960" cy="10440"/>
            </a:xfrm>
            <a:custGeom>
              <a:avLst/>
              <a:gdLst/>
              <a:ahLst/>
              <a:rect l="l" t="t" r="r" b="b"/>
              <a:pathLst>
                <a:path w="4733" h="63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CustomShape 126"/>
            <p:cNvSpPr/>
            <p:nvPr/>
          </p:nvSpPr>
          <p:spPr>
            <a:xfrm>
              <a:off x="6994440" y="3088440"/>
              <a:ext cx="203760" cy="10440"/>
            </a:xfrm>
            <a:custGeom>
              <a:avLst/>
              <a:gdLst/>
              <a:ahLst/>
              <a:rect l="l" t="t" r="r" b="b"/>
              <a:pathLst>
                <a:path w="10131" h="63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CustomShape 127"/>
            <p:cNvSpPr/>
            <p:nvPr/>
          </p:nvSpPr>
          <p:spPr>
            <a:xfrm>
              <a:off x="7190280" y="3147480"/>
              <a:ext cx="221400" cy="10440"/>
            </a:xfrm>
            <a:custGeom>
              <a:avLst/>
              <a:gdLst/>
              <a:ahLst/>
              <a:rect l="l" t="t" r="r" b="b"/>
              <a:pathLst>
                <a:path w="11018" h="629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CustomShape 128"/>
            <p:cNvSpPr/>
            <p:nvPr/>
          </p:nvSpPr>
          <p:spPr>
            <a:xfrm>
              <a:off x="6994440" y="3147480"/>
              <a:ext cx="161280" cy="10440"/>
            </a:xfrm>
            <a:custGeom>
              <a:avLst/>
              <a:gdLst/>
              <a:ahLst/>
              <a:rect l="l" t="t" r="r" b="b"/>
              <a:pathLst>
                <a:path w="8060" h="629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CustomShape 129"/>
            <p:cNvSpPr/>
            <p:nvPr/>
          </p:nvSpPr>
          <p:spPr>
            <a:xfrm>
              <a:off x="7310880" y="3206520"/>
              <a:ext cx="100800" cy="9720"/>
            </a:xfrm>
            <a:custGeom>
              <a:avLst/>
              <a:gdLst/>
              <a:ahLst/>
              <a:rect l="l" t="t" r="r" b="b"/>
              <a:pathLst>
                <a:path w="5066" h="593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CustomShape 130"/>
            <p:cNvSpPr/>
            <p:nvPr/>
          </p:nvSpPr>
          <p:spPr>
            <a:xfrm>
              <a:off x="7084440" y="3206520"/>
              <a:ext cx="199080" cy="9720"/>
            </a:xfrm>
            <a:custGeom>
              <a:avLst/>
              <a:gdLst/>
              <a:ahLst/>
              <a:rect l="l" t="t" r="r" b="b"/>
              <a:pathLst>
                <a:path w="9909" h="593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CustomShape 131"/>
            <p:cNvSpPr/>
            <p:nvPr/>
          </p:nvSpPr>
          <p:spPr>
            <a:xfrm>
              <a:off x="6994440" y="3206520"/>
              <a:ext cx="59760" cy="9720"/>
            </a:xfrm>
            <a:custGeom>
              <a:avLst/>
              <a:gdLst/>
              <a:ahLst/>
              <a:rect l="l" t="t" r="r" b="b"/>
              <a:pathLst>
                <a:path w="3032" h="593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CustomShape 132"/>
            <p:cNvSpPr/>
            <p:nvPr/>
          </p:nvSpPr>
          <p:spPr>
            <a:xfrm>
              <a:off x="7164360" y="3258360"/>
              <a:ext cx="247320" cy="9720"/>
            </a:xfrm>
            <a:custGeom>
              <a:avLst/>
              <a:gdLst/>
              <a:ahLst/>
              <a:rect l="l" t="t" r="r" b="b"/>
              <a:pathLst>
                <a:path w="12312" h="593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CustomShape 133"/>
            <p:cNvSpPr/>
            <p:nvPr/>
          </p:nvSpPr>
          <p:spPr>
            <a:xfrm>
              <a:off x="6994440" y="3258360"/>
              <a:ext cx="93960" cy="9720"/>
            </a:xfrm>
            <a:custGeom>
              <a:avLst/>
              <a:gdLst/>
              <a:ahLst/>
              <a:rect l="l" t="t" r="r" b="b"/>
              <a:pathLst>
                <a:path w="4733" h="59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CustomShape 134"/>
            <p:cNvSpPr/>
            <p:nvPr/>
          </p:nvSpPr>
          <p:spPr>
            <a:xfrm>
              <a:off x="7359120" y="3316680"/>
              <a:ext cx="52560" cy="10440"/>
            </a:xfrm>
            <a:custGeom>
              <a:avLst/>
              <a:gdLst/>
              <a:ahLst/>
              <a:rect l="l" t="t" r="r" b="b"/>
              <a:pathLst>
                <a:path w="2663" h="629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CustomShape 135"/>
            <p:cNvSpPr/>
            <p:nvPr/>
          </p:nvSpPr>
          <p:spPr>
            <a:xfrm>
              <a:off x="7242840" y="3316680"/>
              <a:ext cx="93960" cy="10440"/>
            </a:xfrm>
            <a:custGeom>
              <a:avLst/>
              <a:gdLst/>
              <a:ahLst/>
              <a:rect l="l" t="t" r="r" b="b"/>
              <a:pathLst>
                <a:path w="4733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CustomShape 136"/>
            <p:cNvSpPr/>
            <p:nvPr/>
          </p:nvSpPr>
          <p:spPr>
            <a:xfrm>
              <a:off x="6994440" y="3316680"/>
              <a:ext cx="203760" cy="10440"/>
            </a:xfrm>
            <a:custGeom>
              <a:avLst/>
              <a:gdLst/>
              <a:ahLst/>
              <a:rect l="l" t="t" r="r" b="b"/>
              <a:pathLst>
                <a:path w="10131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CustomShape 137"/>
            <p:cNvSpPr/>
            <p:nvPr/>
          </p:nvSpPr>
          <p:spPr>
            <a:xfrm>
              <a:off x="7190280" y="3375720"/>
              <a:ext cx="221400" cy="10440"/>
            </a:xfrm>
            <a:custGeom>
              <a:avLst/>
              <a:gdLst/>
              <a:ahLst/>
              <a:rect l="l" t="t" r="r" b="b"/>
              <a:pathLst>
                <a:path w="11018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CustomShape 138"/>
            <p:cNvSpPr/>
            <p:nvPr/>
          </p:nvSpPr>
          <p:spPr>
            <a:xfrm>
              <a:off x="6994440" y="3375720"/>
              <a:ext cx="161280" cy="10440"/>
            </a:xfrm>
            <a:custGeom>
              <a:avLst/>
              <a:gdLst/>
              <a:ahLst/>
              <a:rect l="l" t="t" r="r" b="b"/>
              <a:pathLst>
                <a:path w="8060" h="63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CustomShape 139"/>
            <p:cNvSpPr/>
            <p:nvPr/>
          </p:nvSpPr>
          <p:spPr>
            <a:xfrm>
              <a:off x="7310880" y="3434400"/>
              <a:ext cx="100800" cy="10080"/>
            </a:xfrm>
            <a:custGeom>
              <a:avLst/>
              <a:gdLst/>
              <a:ahLst/>
              <a:rect l="l" t="t" r="r" b="b"/>
              <a:pathLst>
                <a:path w="5066" h="629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CustomShape 140"/>
            <p:cNvSpPr/>
            <p:nvPr/>
          </p:nvSpPr>
          <p:spPr>
            <a:xfrm>
              <a:off x="7084440" y="3434400"/>
              <a:ext cx="199080" cy="10080"/>
            </a:xfrm>
            <a:custGeom>
              <a:avLst/>
              <a:gdLst/>
              <a:ahLst/>
              <a:rect l="l" t="t" r="r" b="b"/>
              <a:pathLst>
                <a:path w="9909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CustomShape 141"/>
            <p:cNvSpPr/>
            <p:nvPr/>
          </p:nvSpPr>
          <p:spPr>
            <a:xfrm>
              <a:off x="6994440" y="3434400"/>
              <a:ext cx="59760" cy="10080"/>
            </a:xfrm>
            <a:custGeom>
              <a:avLst/>
              <a:gdLst/>
              <a:ahLst/>
              <a:rect l="l" t="t" r="r" b="b"/>
              <a:pathLst>
                <a:path w="3032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CustomShape 142"/>
            <p:cNvSpPr/>
            <p:nvPr/>
          </p:nvSpPr>
          <p:spPr>
            <a:xfrm>
              <a:off x="7164360" y="3485880"/>
              <a:ext cx="247320" cy="9360"/>
            </a:xfrm>
            <a:custGeom>
              <a:avLst/>
              <a:gdLst/>
              <a:ahLst/>
              <a:rect l="l" t="t" r="r" b="b"/>
              <a:pathLst>
                <a:path w="12312" h="59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CustomShape 143"/>
            <p:cNvSpPr/>
            <p:nvPr/>
          </p:nvSpPr>
          <p:spPr>
            <a:xfrm>
              <a:off x="6994440" y="3485880"/>
              <a:ext cx="93960" cy="9360"/>
            </a:xfrm>
            <a:custGeom>
              <a:avLst/>
              <a:gdLst/>
              <a:ahLst/>
              <a:rect l="l" t="t" r="r" b="b"/>
              <a:pathLst>
                <a:path w="4733" h="59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CustomShape 144"/>
            <p:cNvSpPr/>
            <p:nvPr/>
          </p:nvSpPr>
          <p:spPr>
            <a:xfrm>
              <a:off x="7359120" y="3544560"/>
              <a:ext cx="52560" cy="10080"/>
            </a:xfrm>
            <a:custGeom>
              <a:avLst/>
              <a:gdLst/>
              <a:ahLst/>
              <a:rect l="l" t="t" r="r" b="b"/>
              <a:pathLst>
                <a:path w="2663" h="63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CustomShape 145"/>
            <p:cNvSpPr/>
            <p:nvPr/>
          </p:nvSpPr>
          <p:spPr>
            <a:xfrm>
              <a:off x="7242840" y="3544560"/>
              <a:ext cx="93960" cy="10080"/>
            </a:xfrm>
            <a:custGeom>
              <a:avLst/>
              <a:gdLst/>
              <a:ahLst/>
              <a:rect l="l" t="t" r="r" b="b"/>
              <a:pathLst>
                <a:path w="4733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CustomShape 146"/>
            <p:cNvSpPr/>
            <p:nvPr/>
          </p:nvSpPr>
          <p:spPr>
            <a:xfrm>
              <a:off x="6994440" y="3544560"/>
              <a:ext cx="203760" cy="10080"/>
            </a:xfrm>
            <a:custGeom>
              <a:avLst/>
              <a:gdLst/>
              <a:ahLst/>
              <a:rect l="l" t="t" r="r" b="b"/>
              <a:pathLst>
                <a:path w="10131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CustomShape 147"/>
            <p:cNvSpPr/>
            <p:nvPr/>
          </p:nvSpPr>
          <p:spPr>
            <a:xfrm>
              <a:off x="7190280" y="3603600"/>
              <a:ext cx="221400" cy="10080"/>
            </a:xfrm>
            <a:custGeom>
              <a:avLst/>
              <a:gdLst/>
              <a:ahLst/>
              <a:rect l="l" t="t" r="r" b="b"/>
              <a:pathLst>
                <a:path w="11018" h="629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CustomShape 148"/>
            <p:cNvSpPr/>
            <p:nvPr/>
          </p:nvSpPr>
          <p:spPr>
            <a:xfrm>
              <a:off x="6994440" y="3603600"/>
              <a:ext cx="161280" cy="10080"/>
            </a:xfrm>
            <a:custGeom>
              <a:avLst/>
              <a:gdLst/>
              <a:ahLst/>
              <a:rect l="l" t="t" r="r" b="b"/>
              <a:pathLst>
                <a:path w="8060" h="629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CustomShape 149"/>
            <p:cNvSpPr/>
            <p:nvPr/>
          </p:nvSpPr>
          <p:spPr>
            <a:xfrm>
              <a:off x="7310880" y="3661560"/>
              <a:ext cx="100800" cy="10440"/>
            </a:xfrm>
            <a:custGeom>
              <a:avLst/>
              <a:gdLst/>
              <a:ahLst/>
              <a:rect l="l" t="t" r="r" b="b"/>
              <a:pathLst>
                <a:path w="5066" h="63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CustomShape 150"/>
            <p:cNvSpPr/>
            <p:nvPr/>
          </p:nvSpPr>
          <p:spPr>
            <a:xfrm>
              <a:off x="7084440" y="3661560"/>
              <a:ext cx="199080" cy="10440"/>
            </a:xfrm>
            <a:custGeom>
              <a:avLst/>
              <a:gdLst/>
              <a:ahLst/>
              <a:rect l="l" t="t" r="r" b="b"/>
              <a:pathLst>
                <a:path w="9909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CustomShape 151"/>
            <p:cNvSpPr/>
            <p:nvPr/>
          </p:nvSpPr>
          <p:spPr>
            <a:xfrm>
              <a:off x="6994440" y="3661560"/>
              <a:ext cx="59760" cy="10440"/>
            </a:xfrm>
            <a:custGeom>
              <a:avLst/>
              <a:gdLst/>
              <a:ahLst/>
              <a:rect l="l" t="t" r="r" b="b"/>
              <a:pathLst>
                <a:path w="3032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CustomShape 152"/>
            <p:cNvSpPr/>
            <p:nvPr/>
          </p:nvSpPr>
          <p:spPr>
            <a:xfrm>
              <a:off x="7164360" y="3713760"/>
              <a:ext cx="247320" cy="9720"/>
            </a:xfrm>
            <a:custGeom>
              <a:avLst/>
              <a:gdLst/>
              <a:ahLst/>
              <a:rect l="l" t="t" r="r" b="b"/>
              <a:pathLst>
                <a:path w="12312" h="593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CustomShape 153"/>
            <p:cNvSpPr/>
            <p:nvPr/>
          </p:nvSpPr>
          <p:spPr>
            <a:xfrm>
              <a:off x="6994440" y="3713760"/>
              <a:ext cx="93960" cy="9720"/>
            </a:xfrm>
            <a:custGeom>
              <a:avLst/>
              <a:gdLst/>
              <a:ahLst/>
              <a:rect l="l" t="t" r="r" b="b"/>
              <a:pathLst>
                <a:path w="4733" h="59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CustomShape 154"/>
            <p:cNvSpPr/>
            <p:nvPr/>
          </p:nvSpPr>
          <p:spPr>
            <a:xfrm>
              <a:off x="7359120" y="3772440"/>
              <a:ext cx="52560" cy="10080"/>
            </a:xfrm>
            <a:custGeom>
              <a:avLst/>
              <a:gdLst/>
              <a:ahLst/>
              <a:rect l="l" t="t" r="r" b="b"/>
              <a:pathLst>
                <a:path w="2663" h="629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CustomShape 155"/>
            <p:cNvSpPr/>
            <p:nvPr/>
          </p:nvSpPr>
          <p:spPr>
            <a:xfrm>
              <a:off x="7242840" y="3772440"/>
              <a:ext cx="93960" cy="10080"/>
            </a:xfrm>
            <a:custGeom>
              <a:avLst/>
              <a:gdLst/>
              <a:ahLst/>
              <a:rect l="l" t="t" r="r" b="b"/>
              <a:pathLst>
                <a:path w="4733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CustomShape 156"/>
            <p:cNvSpPr/>
            <p:nvPr/>
          </p:nvSpPr>
          <p:spPr>
            <a:xfrm>
              <a:off x="6994440" y="3772440"/>
              <a:ext cx="203760" cy="10080"/>
            </a:xfrm>
            <a:custGeom>
              <a:avLst/>
              <a:gdLst/>
              <a:ahLst/>
              <a:rect l="l" t="t" r="r" b="b"/>
              <a:pathLst>
                <a:path w="10131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CustomShape 157"/>
            <p:cNvSpPr/>
            <p:nvPr/>
          </p:nvSpPr>
          <p:spPr>
            <a:xfrm>
              <a:off x="7190280" y="3831840"/>
              <a:ext cx="221400" cy="9360"/>
            </a:xfrm>
            <a:custGeom>
              <a:avLst/>
              <a:gdLst/>
              <a:ahLst/>
              <a:rect l="l" t="t" r="r" b="b"/>
              <a:pathLst>
                <a:path w="11018" h="59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CustomShape 158"/>
            <p:cNvSpPr/>
            <p:nvPr/>
          </p:nvSpPr>
          <p:spPr>
            <a:xfrm>
              <a:off x="6994440" y="3831840"/>
              <a:ext cx="161280" cy="9360"/>
            </a:xfrm>
            <a:custGeom>
              <a:avLst/>
              <a:gdLst/>
              <a:ahLst/>
              <a:rect l="l" t="t" r="r" b="b"/>
              <a:pathLst>
                <a:path w="8060" h="593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CustomShape 159"/>
            <p:cNvSpPr/>
            <p:nvPr/>
          </p:nvSpPr>
          <p:spPr>
            <a:xfrm>
              <a:off x="7310880" y="3890160"/>
              <a:ext cx="100800" cy="10440"/>
            </a:xfrm>
            <a:custGeom>
              <a:avLst/>
              <a:gdLst/>
              <a:ahLst/>
              <a:rect l="l" t="t" r="r" b="b"/>
              <a:pathLst>
                <a:path w="5066" h="629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CustomShape 160"/>
            <p:cNvSpPr/>
            <p:nvPr/>
          </p:nvSpPr>
          <p:spPr>
            <a:xfrm>
              <a:off x="7084440" y="3890160"/>
              <a:ext cx="199080" cy="10440"/>
            </a:xfrm>
            <a:custGeom>
              <a:avLst/>
              <a:gdLst/>
              <a:ahLst/>
              <a:rect l="l" t="t" r="r" b="b"/>
              <a:pathLst>
                <a:path w="9909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CustomShape 161"/>
            <p:cNvSpPr/>
            <p:nvPr/>
          </p:nvSpPr>
          <p:spPr>
            <a:xfrm>
              <a:off x="6994440" y="3890160"/>
              <a:ext cx="59760" cy="10440"/>
            </a:xfrm>
            <a:custGeom>
              <a:avLst/>
              <a:gdLst/>
              <a:ahLst/>
              <a:rect l="l" t="t" r="r" b="b"/>
              <a:pathLst>
                <a:path w="3032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CustomShape 162"/>
            <p:cNvSpPr/>
            <p:nvPr/>
          </p:nvSpPr>
          <p:spPr>
            <a:xfrm>
              <a:off x="5287320" y="3925080"/>
              <a:ext cx="55080" cy="116280"/>
            </a:xfrm>
            <a:custGeom>
              <a:avLst/>
              <a:gdLst/>
              <a:ahLst/>
              <a:rect l="l" t="t" r="r" b="b"/>
              <a:pathLst>
                <a:path w="2773" h="6176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CustomShape 163"/>
            <p:cNvSpPr/>
            <p:nvPr/>
          </p:nvSpPr>
          <p:spPr>
            <a:xfrm>
              <a:off x="5399280" y="3976920"/>
              <a:ext cx="55080" cy="64440"/>
            </a:xfrm>
            <a:custGeom>
              <a:avLst/>
              <a:gdLst/>
              <a:ahLst/>
              <a:rect l="l" t="t" r="r" b="b"/>
              <a:pathLst>
                <a:path w="2774" h="344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CustomShape 164"/>
            <p:cNvSpPr/>
            <p:nvPr/>
          </p:nvSpPr>
          <p:spPr>
            <a:xfrm>
              <a:off x="5511960" y="4007160"/>
              <a:ext cx="55080" cy="34200"/>
            </a:xfrm>
            <a:custGeom>
              <a:avLst/>
              <a:gdLst/>
              <a:ahLst/>
              <a:rect l="l" t="t" r="r" b="b"/>
              <a:pathLst>
                <a:path w="2774" h="185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CustomShape 165"/>
            <p:cNvSpPr/>
            <p:nvPr/>
          </p:nvSpPr>
          <p:spPr>
            <a:xfrm>
              <a:off x="5624280" y="3959280"/>
              <a:ext cx="54720" cy="81000"/>
            </a:xfrm>
            <a:custGeom>
              <a:avLst/>
              <a:gdLst/>
              <a:ahLst/>
              <a:rect l="l" t="t" r="r" b="b"/>
              <a:pathLst>
                <a:path w="2774" h="436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CustomShape 166"/>
            <p:cNvSpPr/>
            <p:nvPr/>
          </p:nvSpPr>
          <p:spPr>
            <a:xfrm>
              <a:off x="5736960" y="3989880"/>
              <a:ext cx="54720" cy="51480"/>
            </a:xfrm>
            <a:custGeom>
              <a:avLst/>
              <a:gdLst/>
              <a:ahLst/>
              <a:rect l="l" t="t" r="r" b="b"/>
              <a:pathLst>
                <a:path w="2774" h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CustomShape 167"/>
            <p:cNvSpPr/>
            <p:nvPr/>
          </p:nvSpPr>
          <p:spPr>
            <a:xfrm>
              <a:off x="5848920" y="3954960"/>
              <a:ext cx="54720" cy="86400"/>
            </a:xfrm>
            <a:custGeom>
              <a:avLst/>
              <a:gdLst/>
              <a:ahLst/>
              <a:rect l="l" t="t" r="r" b="b"/>
              <a:pathLst>
                <a:path w="2773" h="4586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CustomShape 168"/>
            <p:cNvSpPr/>
            <p:nvPr/>
          </p:nvSpPr>
          <p:spPr>
            <a:xfrm>
              <a:off x="5961600" y="4027680"/>
              <a:ext cx="55080" cy="13680"/>
            </a:xfrm>
            <a:custGeom>
              <a:avLst/>
              <a:gdLst/>
              <a:ahLst/>
              <a:rect l="l" t="t" r="r" b="b"/>
              <a:pathLst>
                <a:path w="2774" h="778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CustomShape 169"/>
            <p:cNvSpPr/>
            <p:nvPr/>
          </p:nvSpPr>
          <p:spPr>
            <a:xfrm>
              <a:off x="6073560" y="3925080"/>
              <a:ext cx="55080" cy="116280"/>
            </a:xfrm>
            <a:custGeom>
              <a:avLst/>
              <a:gdLst/>
              <a:ahLst/>
              <a:rect l="l" t="t" r="r" b="b"/>
              <a:pathLst>
                <a:path w="2774" h="6176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CustomShape 170"/>
            <p:cNvSpPr/>
            <p:nvPr/>
          </p:nvSpPr>
          <p:spPr>
            <a:xfrm>
              <a:off x="6186600" y="3999600"/>
              <a:ext cx="54720" cy="40680"/>
            </a:xfrm>
            <a:custGeom>
              <a:avLst/>
              <a:gdLst/>
              <a:ahLst/>
              <a:rect l="l" t="t" r="r" b="b"/>
              <a:pathLst>
                <a:path w="2774" h="2257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CustomShape 171"/>
            <p:cNvSpPr/>
            <p:nvPr/>
          </p:nvSpPr>
          <p:spPr>
            <a:xfrm>
              <a:off x="6298560" y="4025520"/>
              <a:ext cx="54720" cy="15840"/>
            </a:xfrm>
            <a:custGeom>
              <a:avLst/>
              <a:gdLst/>
              <a:ahLst/>
              <a:rect l="l" t="t" r="r" b="b"/>
              <a:pathLst>
                <a:path w="2774" h="889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CustomShape 172"/>
            <p:cNvSpPr/>
            <p:nvPr/>
          </p:nvSpPr>
          <p:spPr>
            <a:xfrm>
              <a:off x="6411240" y="4003560"/>
              <a:ext cx="55080" cy="36720"/>
            </a:xfrm>
            <a:custGeom>
              <a:avLst/>
              <a:gdLst/>
              <a:ahLst/>
              <a:rect l="l" t="t" r="r" b="b"/>
              <a:pathLst>
                <a:path w="2773" h="2035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CustomShape 173"/>
            <p:cNvSpPr/>
            <p:nvPr/>
          </p:nvSpPr>
          <p:spPr>
            <a:xfrm>
              <a:off x="6523200" y="3925080"/>
              <a:ext cx="55080" cy="116280"/>
            </a:xfrm>
            <a:custGeom>
              <a:avLst/>
              <a:gdLst/>
              <a:ahLst/>
              <a:rect l="l" t="t" r="r" b="b"/>
              <a:pathLst>
                <a:path w="2774" h="6176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CustomShape 174"/>
            <p:cNvSpPr/>
            <p:nvPr/>
          </p:nvSpPr>
          <p:spPr>
            <a:xfrm>
              <a:off x="6636240" y="3948840"/>
              <a:ext cx="54720" cy="91440"/>
            </a:xfrm>
            <a:custGeom>
              <a:avLst/>
              <a:gdLst/>
              <a:ahLst/>
              <a:rect l="l" t="t" r="r" b="b"/>
              <a:pathLst>
                <a:path w="2773" h="4919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CustomShape 175"/>
            <p:cNvSpPr/>
            <p:nvPr/>
          </p:nvSpPr>
          <p:spPr>
            <a:xfrm>
              <a:off x="6748200" y="3964680"/>
              <a:ext cx="54720" cy="75600"/>
            </a:xfrm>
            <a:custGeom>
              <a:avLst/>
              <a:gdLst/>
              <a:ahLst/>
              <a:rect l="l" t="t" r="r" b="b"/>
              <a:pathLst>
                <a:path w="2774" h="4068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CustomShape 176"/>
            <p:cNvSpPr/>
            <p:nvPr/>
          </p:nvSpPr>
          <p:spPr>
            <a:xfrm>
              <a:off x="7034760" y="2334960"/>
              <a:ext cx="135720" cy="624600"/>
            </a:xfrm>
            <a:custGeom>
              <a:avLst/>
              <a:gdLst/>
              <a:ahLst/>
              <a:rect l="l" t="t" r="r" b="b"/>
              <a:pathLst>
                <a:path w="6804" h="32905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CustomShape 177"/>
            <p:cNvSpPr/>
            <p:nvPr/>
          </p:nvSpPr>
          <p:spPr>
            <a:xfrm>
              <a:off x="7257600" y="2331360"/>
              <a:ext cx="243360" cy="9720"/>
            </a:xfrm>
            <a:custGeom>
              <a:avLst/>
              <a:gdLst/>
              <a:ahLst/>
              <a:rect l="l" t="t" r="r" b="b"/>
              <a:pathLst>
                <a:path w="12091" h="592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CustomShape 178"/>
            <p:cNvSpPr/>
            <p:nvPr/>
          </p:nvSpPr>
          <p:spPr>
            <a:xfrm>
              <a:off x="7257600" y="2400480"/>
              <a:ext cx="243360" cy="10440"/>
            </a:xfrm>
            <a:custGeom>
              <a:avLst/>
              <a:gdLst/>
              <a:ahLst/>
              <a:rect l="l" t="t" r="r" b="b"/>
              <a:pathLst>
                <a:path w="12091" h="6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CustomShape 179"/>
            <p:cNvSpPr/>
            <p:nvPr/>
          </p:nvSpPr>
          <p:spPr>
            <a:xfrm>
              <a:off x="7257600" y="2470680"/>
              <a:ext cx="243360" cy="10080"/>
            </a:xfrm>
            <a:custGeom>
              <a:avLst/>
              <a:gdLst/>
              <a:ahLst/>
              <a:rect l="l" t="t" r="r" b="b"/>
              <a:pathLst>
                <a:path w="12091" h="6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CustomShape 180"/>
            <p:cNvSpPr/>
            <p:nvPr/>
          </p:nvSpPr>
          <p:spPr>
            <a:xfrm>
              <a:off x="5294520" y="4846680"/>
              <a:ext cx="255960" cy="10440"/>
            </a:xfrm>
            <a:custGeom>
              <a:avLst/>
              <a:gdLst/>
              <a:ahLst/>
              <a:rect l="l" t="t" r="r" b="b"/>
              <a:pathLst>
                <a:path w="12719" h="63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9" name="CustomShape 181"/>
            <p:cNvSpPr/>
            <p:nvPr/>
          </p:nvSpPr>
          <p:spPr>
            <a:xfrm>
              <a:off x="5294520" y="4912560"/>
              <a:ext cx="255960" cy="10080"/>
            </a:xfrm>
            <a:custGeom>
              <a:avLst/>
              <a:gdLst/>
              <a:ahLst/>
              <a:rect l="l" t="t" r="r" b="b"/>
              <a:pathLst>
                <a:path w="12719" h="63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CustomShape 182"/>
            <p:cNvSpPr/>
            <p:nvPr/>
          </p:nvSpPr>
          <p:spPr>
            <a:xfrm>
              <a:off x="5294520" y="4977720"/>
              <a:ext cx="255960" cy="10440"/>
            </a:xfrm>
            <a:custGeom>
              <a:avLst/>
              <a:gdLst/>
              <a:ahLst/>
              <a:rect l="l" t="t" r="r" b="b"/>
              <a:pathLst>
                <a:path w="12719" h="62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CustomShape 183"/>
            <p:cNvSpPr/>
            <p:nvPr/>
          </p:nvSpPr>
          <p:spPr>
            <a:xfrm>
              <a:off x="5294520" y="5043240"/>
              <a:ext cx="255960" cy="9720"/>
            </a:xfrm>
            <a:custGeom>
              <a:avLst/>
              <a:gdLst/>
              <a:ahLst/>
              <a:rect l="l" t="t" r="r" b="b"/>
              <a:pathLst>
                <a:path w="12719" h="59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CustomShape 184"/>
            <p:cNvSpPr/>
            <p:nvPr/>
          </p:nvSpPr>
          <p:spPr>
            <a:xfrm>
              <a:off x="5662440" y="4243680"/>
              <a:ext cx="767880" cy="720720"/>
            </a:xfrm>
            <a:custGeom>
              <a:avLst/>
              <a:gdLst/>
              <a:ahLst/>
              <a:rect l="l" t="t" r="r" b="b"/>
              <a:pathLst>
                <a:path w="37970" h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CustomShape 185"/>
            <p:cNvSpPr/>
            <p:nvPr/>
          </p:nvSpPr>
          <p:spPr>
            <a:xfrm>
              <a:off x="5655600" y="4237920"/>
              <a:ext cx="781920" cy="733320"/>
            </a:xfrm>
            <a:custGeom>
              <a:avLst/>
              <a:gdLst/>
              <a:ahLst/>
              <a:rect l="l" t="t" r="r" b="b"/>
              <a:pathLst>
                <a:path w="38635" h="38636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CustomShape 186"/>
            <p:cNvSpPr/>
            <p:nvPr/>
          </p:nvSpPr>
          <p:spPr>
            <a:xfrm>
              <a:off x="5759640" y="4336200"/>
              <a:ext cx="573120" cy="537840"/>
            </a:xfrm>
            <a:custGeom>
              <a:avLst/>
              <a:gdLst/>
              <a:ahLst/>
              <a:rect l="l" t="t" r="r" b="b"/>
              <a:pathLst>
                <a:path w="28358" h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CustomShape 187"/>
            <p:cNvSpPr/>
            <p:nvPr/>
          </p:nvSpPr>
          <p:spPr>
            <a:xfrm>
              <a:off x="5753520" y="4329360"/>
              <a:ext cx="586440" cy="550440"/>
            </a:xfrm>
            <a:custGeom>
              <a:avLst/>
              <a:gdLst/>
              <a:ahLst/>
              <a:rect l="l" t="t" r="r" b="b"/>
              <a:pathLst>
                <a:path w="29023" h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188"/>
            <p:cNvSpPr/>
            <p:nvPr/>
          </p:nvSpPr>
          <p:spPr>
            <a:xfrm>
              <a:off x="5865480" y="4434840"/>
              <a:ext cx="361800" cy="339480"/>
            </a:xfrm>
            <a:custGeom>
              <a:avLst/>
              <a:gdLst/>
              <a:ahLst/>
              <a:rect l="l" t="t" r="r" b="b"/>
              <a:pathLst>
                <a:path w="17932" h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CustomShape 189"/>
            <p:cNvSpPr/>
            <p:nvPr/>
          </p:nvSpPr>
          <p:spPr>
            <a:xfrm>
              <a:off x="5859720" y="4429440"/>
              <a:ext cx="374040" cy="350640"/>
            </a:xfrm>
            <a:custGeom>
              <a:avLst/>
              <a:gdLst/>
              <a:ahLst/>
              <a:rect l="l" t="t" r="r" b="b"/>
              <a:pathLst>
                <a:path w="18523" h="18524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CustomShape 190"/>
            <p:cNvSpPr/>
            <p:nvPr/>
          </p:nvSpPr>
          <p:spPr>
            <a:xfrm>
              <a:off x="5235120" y="4426920"/>
              <a:ext cx="379440" cy="355320"/>
            </a:xfrm>
            <a:custGeom>
              <a:avLst/>
              <a:gdLst/>
              <a:ahLst/>
              <a:rect l="l" t="t" r="r" b="b"/>
              <a:pathLst>
                <a:path w="18782" h="18745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191"/>
            <p:cNvSpPr/>
            <p:nvPr/>
          </p:nvSpPr>
          <p:spPr>
            <a:xfrm>
              <a:off x="5229360" y="4420800"/>
              <a:ext cx="390960" cy="367200"/>
            </a:xfrm>
            <a:custGeom>
              <a:avLst/>
              <a:gdLst/>
              <a:ahLst/>
              <a:rect l="l" t="t" r="r" b="b"/>
              <a:pathLst>
                <a:path w="19373" h="1941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192"/>
            <p:cNvSpPr/>
            <p:nvPr/>
          </p:nvSpPr>
          <p:spPr>
            <a:xfrm>
              <a:off x="5319360" y="4505760"/>
              <a:ext cx="211320" cy="198360"/>
            </a:xfrm>
            <a:custGeom>
              <a:avLst/>
              <a:gdLst/>
              <a:ahLst/>
              <a:rect l="l" t="t" r="r" b="b"/>
              <a:pathLst>
                <a:path w="10501" h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CustomShape 193"/>
            <p:cNvSpPr/>
            <p:nvPr/>
          </p:nvSpPr>
          <p:spPr>
            <a:xfrm>
              <a:off x="5313600" y="4499640"/>
              <a:ext cx="222840" cy="209880"/>
            </a:xfrm>
            <a:custGeom>
              <a:avLst/>
              <a:gdLst/>
              <a:ahLst/>
              <a:rect l="l" t="t" r="r" b="b"/>
              <a:pathLst>
                <a:path w="11092" h="1113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CustomShape 194"/>
            <p:cNvSpPr/>
            <p:nvPr/>
          </p:nvSpPr>
          <p:spPr>
            <a:xfrm>
              <a:off x="4966200" y="4500720"/>
              <a:ext cx="221040" cy="207360"/>
            </a:xfrm>
            <a:custGeom>
              <a:avLst/>
              <a:gdLst/>
              <a:ahLst/>
              <a:rect l="l" t="t" r="r" b="b"/>
              <a:pathLst>
                <a:path w="10981" h="10982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CustomShape 195"/>
            <p:cNvSpPr/>
            <p:nvPr/>
          </p:nvSpPr>
          <p:spPr>
            <a:xfrm>
              <a:off x="4960440" y="4495320"/>
              <a:ext cx="233640" cy="218520"/>
            </a:xfrm>
            <a:custGeom>
              <a:avLst/>
              <a:gdLst/>
              <a:ahLst/>
              <a:rect l="l" t="t" r="r" b="b"/>
              <a:pathLst>
                <a:path w="11610" h="11572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CustomShape 196"/>
            <p:cNvSpPr/>
            <p:nvPr/>
          </p:nvSpPr>
          <p:spPr>
            <a:xfrm>
              <a:off x="5015520" y="4546800"/>
              <a:ext cx="123480" cy="115920"/>
            </a:xfrm>
            <a:custGeom>
              <a:avLst/>
              <a:gdLst/>
              <a:ahLst/>
              <a:rect l="l" t="t" r="r" b="b"/>
              <a:pathLst>
                <a:path w="6175" h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CustomShape 197"/>
            <p:cNvSpPr/>
            <p:nvPr/>
          </p:nvSpPr>
          <p:spPr>
            <a:xfrm>
              <a:off x="5008680" y="4541040"/>
              <a:ext cx="136080" cy="127080"/>
            </a:xfrm>
            <a:custGeom>
              <a:avLst/>
              <a:gdLst/>
              <a:ahLst/>
              <a:rect l="l" t="t" r="r" b="b"/>
              <a:pathLst>
                <a:path w="6766" h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CustomShape 198"/>
            <p:cNvSpPr/>
            <p:nvPr/>
          </p:nvSpPr>
          <p:spPr>
            <a:xfrm>
              <a:off x="4841640" y="4605840"/>
              <a:ext cx="1204920" cy="720"/>
            </a:xfrm>
            <a:custGeom>
              <a:avLst/>
              <a:gdLst/>
              <a:ahLst/>
              <a:rect l="l" t="t" r="r" b="b"/>
              <a:pathLst>
                <a:path w="59524" h="1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CustomShape 199"/>
            <p:cNvSpPr/>
            <p:nvPr/>
          </p:nvSpPr>
          <p:spPr>
            <a:xfrm>
              <a:off x="4835160" y="4599360"/>
              <a:ext cx="1216800" cy="10080"/>
            </a:xfrm>
            <a:custGeom>
              <a:avLst/>
              <a:gdLst/>
              <a:ahLst/>
              <a:rect l="l" t="t" r="r" b="b"/>
              <a:pathLst>
                <a:path w="60116" h="63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CustomShape 200"/>
            <p:cNvSpPr/>
            <p:nvPr/>
          </p:nvSpPr>
          <p:spPr>
            <a:xfrm>
              <a:off x="6067080" y="2103480"/>
              <a:ext cx="763560" cy="561240"/>
            </a:xfrm>
            <a:custGeom>
              <a:avLst/>
              <a:gdLst/>
              <a:ahLst/>
              <a:rect l="l" t="t" r="r" b="b"/>
              <a:pathLst>
                <a:path w="37748" h="2957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CustomShape 201"/>
            <p:cNvSpPr/>
            <p:nvPr/>
          </p:nvSpPr>
          <p:spPr>
            <a:xfrm>
              <a:off x="6139800" y="2522160"/>
              <a:ext cx="690840" cy="142920"/>
            </a:xfrm>
            <a:custGeom>
              <a:avLst/>
              <a:gdLst/>
              <a:ahLst/>
              <a:rect l="l" t="t" r="r" b="b"/>
              <a:pathLst>
                <a:path w="34162" h="758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CustomShape 202"/>
            <p:cNvSpPr/>
            <p:nvPr/>
          </p:nvSpPr>
          <p:spPr>
            <a:xfrm>
              <a:off x="6067080" y="2677680"/>
              <a:ext cx="763560" cy="55080"/>
            </a:xfrm>
            <a:custGeom>
              <a:avLst/>
              <a:gdLst/>
              <a:ahLst/>
              <a:rect l="l" t="t" r="r" b="b"/>
              <a:pathLst>
                <a:path w="37748" h="2996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CustomShape 203"/>
            <p:cNvSpPr/>
            <p:nvPr/>
          </p:nvSpPr>
          <p:spPr>
            <a:xfrm>
              <a:off x="6067080" y="2665800"/>
              <a:ext cx="763560" cy="10440"/>
            </a:xfrm>
            <a:custGeom>
              <a:avLst/>
              <a:gdLst/>
              <a:ahLst/>
              <a:rect l="l" t="t" r="r" b="b"/>
              <a:pathLst>
                <a:path w="37748" h="629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CustomShape 204"/>
            <p:cNvSpPr/>
            <p:nvPr/>
          </p:nvSpPr>
          <p:spPr>
            <a:xfrm>
              <a:off x="6060960" y="2097720"/>
              <a:ext cx="776520" cy="640800"/>
            </a:xfrm>
            <a:custGeom>
              <a:avLst/>
              <a:gdLst/>
              <a:ahLst/>
              <a:rect l="l" t="t" r="r" b="b"/>
              <a:pathLst>
                <a:path w="38377" h="33792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CustomShape 205"/>
            <p:cNvSpPr/>
            <p:nvPr/>
          </p:nvSpPr>
          <p:spPr>
            <a:xfrm>
              <a:off x="6067080" y="2103480"/>
              <a:ext cx="763560" cy="106200"/>
            </a:xfrm>
            <a:custGeom>
              <a:avLst/>
              <a:gdLst/>
              <a:ahLst/>
              <a:rect l="l" t="t" r="r" b="b"/>
              <a:pathLst>
                <a:path w="37748" h="565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CustomShape 206"/>
            <p:cNvSpPr/>
            <p:nvPr/>
          </p:nvSpPr>
          <p:spPr>
            <a:xfrm>
              <a:off x="6060960" y="2097720"/>
              <a:ext cx="776520" cy="117000"/>
            </a:xfrm>
            <a:custGeom>
              <a:avLst/>
              <a:gdLst/>
              <a:ahLst/>
              <a:rect l="l" t="t" r="r" b="b"/>
              <a:pathLst>
                <a:path w="38377" h="6249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CustomShape 207"/>
            <p:cNvSpPr/>
            <p:nvPr/>
          </p:nvSpPr>
          <p:spPr>
            <a:xfrm>
              <a:off x="6294240" y="2295000"/>
              <a:ext cx="313560" cy="295200"/>
            </a:xfrm>
            <a:custGeom>
              <a:avLst/>
              <a:gdLst/>
              <a:ahLst/>
              <a:rect l="l" t="t" r="r" b="b"/>
              <a:pathLst>
                <a:path w="15566" h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CustomShape 208"/>
            <p:cNvSpPr/>
            <p:nvPr/>
          </p:nvSpPr>
          <p:spPr>
            <a:xfrm>
              <a:off x="6288120" y="2288880"/>
              <a:ext cx="326880" cy="306360"/>
            </a:xfrm>
            <a:custGeom>
              <a:avLst/>
              <a:gdLst/>
              <a:ahLst/>
              <a:rect l="l" t="t" r="r" b="b"/>
              <a:pathLst>
                <a:path w="16194" h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CustomShape 209"/>
            <p:cNvSpPr/>
            <p:nvPr/>
          </p:nvSpPr>
          <p:spPr>
            <a:xfrm>
              <a:off x="6377760" y="2345400"/>
              <a:ext cx="183600" cy="198720"/>
            </a:xfrm>
            <a:custGeom>
              <a:avLst/>
              <a:gdLst/>
              <a:ahLst/>
              <a:rect l="l" t="t" r="r" b="b"/>
              <a:pathLst>
                <a:path w="9133" h="10538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CustomShape 210"/>
            <p:cNvSpPr/>
            <p:nvPr/>
          </p:nvSpPr>
          <p:spPr>
            <a:xfrm>
              <a:off x="6371640" y="2340000"/>
              <a:ext cx="195480" cy="210600"/>
            </a:xfrm>
            <a:custGeom>
              <a:avLst/>
              <a:gdLst/>
              <a:ahLst/>
              <a:rect l="l" t="t" r="r" b="b"/>
              <a:pathLst>
                <a:path w="9724" h="11147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9" name="Group 211"/>
          <p:cNvGrpSpPr/>
          <p:nvPr/>
        </p:nvGrpSpPr>
        <p:grpSpPr>
          <a:xfrm>
            <a:off x="647280" y="158040"/>
            <a:ext cx="549000" cy="633600"/>
            <a:chOff x="647280" y="158040"/>
            <a:chExt cx="549000" cy="633600"/>
          </a:xfrm>
        </p:grpSpPr>
        <p:grpSp>
          <p:nvGrpSpPr>
            <p:cNvPr id="1710" name="Group 212"/>
            <p:cNvGrpSpPr/>
            <p:nvPr/>
          </p:nvGrpSpPr>
          <p:grpSpPr>
            <a:xfrm>
              <a:off x="647280" y="158040"/>
              <a:ext cx="549000" cy="547560"/>
              <a:chOff x="647280" y="158040"/>
              <a:chExt cx="549000" cy="547560"/>
            </a:xfrm>
          </p:grpSpPr>
          <p:sp>
            <p:nvSpPr>
              <p:cNvPr id="1711" name="CustomShape 213"/>
              <p:cNvSpPr/>
              <p:nvPr/>
            </p:nvSpPr>
            <p:spPr>
              <a:xfrm>
                <a:off x="647280" y="158040"/>
                <a:ext cx="549000" cy="54756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2" name="CustomShape 214"/>
              <p:cNvSpPr/>
              <p:nvPr/>
            </p:nvSpPr>
            <p:spPr>
              <a:xfrm>
                <a:off x="721080" y="231480"/>
                <a:ext cx="401760" cy="40104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3" name="Group 215"/>
            <p:cNvGrpSpPr/>
            <p:nvPr/>
          </p:nvGrpSpPr>
          <p:grpSpPr>
            <a:xfrm>
              <a:off x="846720" y="769680"/>
              <a:ext cx="150120" cy="21960"/>
              <a:chOff x="846720" y="769680"/>
              <a:chExt cx="150120" cy="21960"/>
            </a:xfrm>
          </p:grpSpPr>
          <p:sp>
            <p:nvSpPr>
              <p:cNvPr id="1714" name="CustomShape 216"/>
              <p:cNvSpPr/>
              <p:nvPr/>
            </p:nvSpPr>
            <p:spPr>
              <a:xfrm>
                <a:off x="846720" y="76968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5" name="CustomShape 217"/>
              <p:cNvSpPr/>
              <p:nvPr/>
            </p:nvSpPr>
            <p:spPr>
              <a:xfrm>
                <a:off x="910800" y="769680"/>
                <a:ext cx="2232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6" name="CustomShape 218"/>
              <p:cNvSpPr/>
              <p:nvPr/>
            </p:nvSpPr>
            <p:spPr>
              <a:xfrm>
                <a:off x="974880" y="76968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17" name="CustomShape 219"/>
          <p:cNvSpPr/>
          <p:nvPr/>
        </p:nvSpPr>
        <p:spPr>
          <a:xfrm>
            <a:off x="5820480" y="76320"/>
            <a:ext cx="261360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494949"/>
                </a:solidFill>
                <a:latin typeface="Fjalla One"/>
                <a:ea typeface="Fjalla One"/>
              </a:rPr>
              <a:t>Roteiro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718" name="CustomShape 220"/>
          <p:cNvSpPr/>
          <p:nvPr/>
        </p:nvSpPr>
        <p:spPr>
          <a:xfrm>
            <a:off x="1409400" y="217080"/>
            <a:ext cx="294660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5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Qual é o problema e o que você perde com isso.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719" name="CustomShape 221"/>
          <p:cNvSpPr/>
          <p:nvPr/>
        </p:nvSpPr>
        <p:spPr>
          <a:xfrm>
            <a:off x="1409400" y="-46800"/>
            <a:ext cx="2613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77c6fc"/>
                </a:solidFill>
                <a:latin typeface="Barlow Semi Condensed Medium"/>
                <a:ea typeface="DejaVu Sans"/>
              </a:rPr>
              <a:t>Problema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0" name="CustomShape 222"/>
          <p:cNvSpPr/>
          <p:nvPr/>
        </p:nvSpPr>
        <p:spPr>
          <a:xfrm>
            <a:off x="1409400" y="792000"/>
            <a:ext cx="26136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4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Solução e Processos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1" name="CustomShape 223"/>
          <p:cNvSpPr/>
          <p:nvPr/>
        </p:nvSpPr>
        <p:spPr>
          <a:xfrm>
            <a:off x="1440000" y="1045080"/>
            <a:ext cx="425340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Apresentaremos nosso projeto de solução e o passo a passo da resolução.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22" name="CustomShape 224"/>
          <p:cNvSpPr/>
          <p:nvPr/>
        </p:nvSpPr>
        <p:spPr>
          <a:xfrm>
            <a:off x="1418040" y="1776960"/>
            <a:ext cx="30456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3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77c6fc"/>
                </a:solidFill>
                <a:latin typeface="Barlow Semi Condensed Medium"/>
                <a:ea typeface="DejaVu Sans"/>
              </a:rPr>
              <a:t>Ferramentas e prototipo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3" name="CustomShape 225"/>
          <p:cNvSpPr/>
          <p:nvPr/>
        </p:nvSpPr>
        <p:spPr>
          <a:xfrm>
            <a:off x="1440000" y="2016000"/>
            <a:ext cx="348804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Apresentaremos as ferramentas e prototipo do projeto.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24" name="CustomShape 226"/>
          <p:cNvSpPr/>
          <p:nvPr/>
        </p:nvSpPr>
        <p:spPr>
          <a:xfrm>
            <a:off x="1418040" y="2784960"/>
            <a:ext cx="26136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3000"/>
              </a:lnSpc>
            </a:pPr>
            <a:r>
              <a:rPr b="0" lang="en" sz="1800" spc="-1" strike="noStrike">
                <a:solidFill>
                  <a:srgbClr val="77c6fc"/>
                </a:solidFill>
                <a:latin typeface="Barlow Semi Condensed Medium"/>
                <a:ea typeface="DejaVu Sans"/>
              </a:rPr>
              <a:t>Entregáveis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5" name="CustomShape 227"/>
          <p:cNvSpPr/>
          <p:nvPr/>
        </p:nvSpPr>
        <p:spPr>
          <a:xfrm>
            <a:off x="1418040" y="3032280"/>
            <a:ext cx="347760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Mostraremos os entregaveis: Simulador financeiro, Mysql e Demostração do Arduino.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26" name="CustomShape 228"/>
          <p:cNvSpPr/>
          <p:nvPr/>
        </p:nvSpPr>
        <p:spPr>
          <a:xfrm>
            <a:off x="695880" y="22968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27" name="CustomShape 229"/>
          <p:cNvSpPr/>
          <p:nvPr/>
        </p:nvSpPr>
        <p:spPr>
          <a:xfrm>
            <a:off x="727560" y="147780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28" name="CustomShape 230"/>
          <p:cNvSpPr/>
          <p:nvPr/>
        </p:nvSpPr>
        <p:spPr>
          <a:xfrm>
            <a:off x="727560" y="256752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29" name="CustomShape 231"/>
          <p:cNvSpPr/>
          <p:nvPr/>
        </p:nvSpPr>
        <p:spPr>
          <a:xfrm>
            <a:off x="727560" y="370044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0" name="CustomShape 232"/>
          <p:cNvSpPr/>
          <p:nvPr/>
        </p:nvSpPr>
        <p:spPr>
          <a:xfrm>
            <a:off x="1440000" y="4032000"/>
            <a:ext cx="26136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3000"/>
              </a:lnSpc>
            </a:pPr>
            <a:r>
              <a:rPr b="0" lang="en" sz="1800" spc="-1" strike="noStrike">
                <a:solidFill>
                  <a:srgbClr val="77c6fc"/>
                </a:solidFill>
                <a:latin typeface="Barlow Semi Condensed Medium"/>
                <a:ea typeface="DejaVu Sans"/>
              </a:rPr>
              <a:t>Conclusão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1" name="CustomShape 233"/>
          <p:cNvSpPr/>
          <p:nvPr/>
        </p:nvSpPr>
        <p:spPr>
          <a:xfrm>
            <a:off x="1440000" y="4320000"/>
            <a:ext cx="26136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Conclusão com visão dos proximos passos.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1732" name="Group 234"/>
          <p:cNvGrpSpPr/>
          <p:nvPr/>
        </p:nvGrpSpPr>
        <p:grpSpPr>
          <a:xfrm>
            <a:off x="648000" y="3168000"/>
            <a:ext cx="549000" cy="633600"/>
            <a:chOff x="648000" y="3168000"/>
            <a:chExt cx="549000" cy="633600"/>
          </a:xfrm>
        </p:grpSpPr>
        <p:grpSp>
          <p:nvGrpSpPr>
            <p:cNvPr id="1733" name="Group 235"/>
            <p:cNvGrpSpPr/>
            <p:nvPr/>
          </p:nvGrpSpPr>
          <p:grpSpPr>
            <a:xfrm>
              <a:off x="648000" y="3168000"/>
              <a:ext cx="549000" cy="547560"/>
              <a:chOff x="648000" y="3168000"/>
              <a:chExt cx="549000" cy="547560"/>
            </a:xfrm>
          </p:grpSpPr>
          <p:sp>
            <p:nvSpPr>
              <p:cNvPr id="1734" name="CustomShape 236"/>
              <p:cNvSpPr/>
              <p:nvPr/>
            </p:nvSpPr>
            <p:spPr>
              <a:xfrm>
                <a:off x="648000" y="3168000"/>
                <a:ext cx="549000" cy="54756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5" name="CustomShape 237"/>
              <p:cNvSpPr/>
              <p:nvPr/>
            </p:nvSpPr>
            <p:spPr>
              <a:xfrm>
                <a:off x="721800" y="3241440"/>
                <a:ext cx="401760" cy="40104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6" name="Group 238"/>
            <p:cNvGrpSpPr/>
            <p:nvPr/>
          </p:nvGrpSpPr>
          <p:grpSpPr>
            <a:xfrm>
              <a:off x="847440" y="3779640"/>
              <a:ext cx="150120" cy="21960"/>
              <a:chOff x="847440" y="3779640"/>
              <a:chExt cx="150120" cy="21960"/>
            </a:xfrm>
          </p:grpSpPr>
          <p:sp>
            <p:nvSpPr>
              <p:cNvPr id="1737" name="CustomShape 239"/>
              <p:cNvSpPr/>
              <p:nvPr/>
            </p:nvSpPr>
            <p:spPr>
              <a:xfrm>
                <a:off x="847440" y="377964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8" name="CustomShape 240"/>
              <p:cNvSpPr/>
              <p:nvPr/>
            </p:nvSpPr>
            <p:spPr>
              <a:xfrm>
                <a:off x="911520" y="3779640"/>
                <a:ext cx="2232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9" name="CustomShape 241"/>
              <p:cNvSpPr/>
              <p:nvPr/>
            </p:nvSpPr>
            <p:spPr>
              <a:xfrm>
                <a:off x="975600" y="377964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40" name="Group 242"/>
          <p:cNvGrpSpPr/>
          <p:nvPr/>
        </p:nvGrpSpPr>
        <p:grpSpPr>
          <a:xfrm>
            <a:off x="648000" y="1131480"/>
            <a:ext cx="549000" cy="633600"/>
            <a:chOff x="648000" y="1131480"/>
            <a:chExt cx="549000" cy="633600"/>
          </a:xfrm>
        </p:grpSpPr>
        <p:grpSp>
          <p:nvGrpSpPr>
            <p:cNvPr id="1741" name="Group 243"/>
            <p:cNvGrpSpPr/>
            <p:nvPr/>
          </p:nvGrpSpPr>
          <p:grpSpPr>
            <a:xfrm>
              <a:off x="648000" y="1131480"/>
              <a:ext cx="549000" cy="547560"/>
              <a:chOff x="648000" y="1131480"/>
              <a:chExt cx="549000" cy="547560"/>
            </a:xfrm>
          </p:grpSpPr>
          <p:sp>
            <p:nvSpPr>
              <p:cNvPr id="1742" name="CustomShape 244"/>
              <p:cNvSpPr/>
              <p:nvPr/>
            </p:nvSpPr>
            <p:spPr>
              <a:xfrm>
                <a:off x="648000" y="1131480"/>
                <a:ext cx="549000" cy="54756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3" name="CustomShape 245"/>
              <p:cNvSpPr/>
              <p:nvPr/>
            </p:nvSpPr>
            <p:spPr>
              <a:xfrm>
                <a:off x="721800" y="1204920"/>
                <a:ext cx="401760" cy="40104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44" name="Group 246"/>
            <p:cNvGrpSpPr/>
            <p:nvPr/>
          </p:nvGrpSpPr>
          <p:grpSpPr>
            <a:xfrm>
              <a:off x="847440" y="1743120"/>
              <a:ext cx="150120" cy="21960"/>
              <a:chOff x="847440" y="1743120"/>
              <a:chExt cx="150120" cy="21960"/>
            </a:xfrm>
          </p:grpSpPr>
          <p:sp>
            <p:nvSpPr>
              <p:cNvPr id="1745" name="CustomShape 247"/>
              <p:cNvSpPr/>
              <p:nvPr/>
            </p:nvSpPr>
            <p:spPr>
              <a:xfrm>
                <a:off x="847440" y="174312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6" name="CustomShape 248"/>
              <p:cNvSpPr/>
              <p:nvPr/>
            </p:nvSpPr>
            <p:spPr>
              <a:xfrm>
                <a:off x="911520" y="1743120"/>
                <a:ext cx="2232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7" name="CustomShape 249"/>
              <p:cNvSpPr/>
              <p:nvPr/>
            </p:nvSpPr>
            <p:spPr>
              <a:xfrm>
                <a:off x="975600" y="174312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48" name="Group 250"/>
          <p:cNvGrpSpPr/>
          <p:nvPr/>
        </p:nvGrpSpPr>
        <p:grpSpPr>
          <a:xfrm>
            <a:off x="649800" y="2102400"/>
            <a:ext cx="549000" cy="633600"/>
            <a:chOff x="649800" y="2102400"/>
            <a:chExt cx="549000" cy="633600"/>
          </a:xfrm>
        </p:grpSpPr>
        <p:grpSp>
          <p:nvGrpSpPr>
            <p:cNvPr id="1749" name="Group 251"/>
            <p:cNvGrpSpPr/>
            <p:nvPr/>
          </p:nvGrpSpPr>
          <p:grpSpPr>
            <a:xfrm>
              <a:off x="649800" y="2102400"/>
              <a:ext cx="549000" cy="547560"/>
              <a:chOff x="649800" y="2102400"/>
              <a:chExt cx="549000" cy="547560"/>
            </a:xfrm>
          </p:grpSpPr>
          <p:sp>
            <p:nvSpPr>
              <p:cNvPr id="1750" name="CustomShape 252"/>
              <p:cNvSpPr/>
              <p:nvPr/>
            </p:nvSpPr>
            <p:spPr>
              <a:xfrm>
                <a:off x="649800" y="2102400"/>
                <a:ext cx="549000" cy="54756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1" name="CustomShape 253"/>
              <p:cNvSpPr/>
              <p:nvPr/>
            </p:nvSpPr>
            <p:spPr>
              <a:xfrm>
                <a:off x="723600" y="2175840"/>
                <a:ext cx="401760" cy="40104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52" name="Group 254"/>
            <p:cNvGrpSpPr/>
            <p:nvPr/>
          </p:nvGrpSpPr>
          <p:grpSpPr>
            <a:xfrm>
              <a:off x="849240" y="2714040"/>
              <a:ext cx="150120" cy="21960"/>
              <a:chOff x="849240" y="2714040"/>
              <a:chExt cx="150120" cy="21960"/>
            </a:xfrm>
          </p:grpSpPr>
          <p:sp>
            <p:nvSpPr>
              <p:cNvPr id="1753" name="CustomShape 255"/>
              <p:cNvSpPr/>
              <p:nvPr/>
            </p:nvSpPr>
            <p:spPr>
              <a:xfrm>
                <a:off x="849240" y="271404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4" name="CustomShape 256"/>
              <p:cNvSpPr/>
              <p:nvPr/>
            </p:nvSpPr>
            <p:spPr>
              <a:xfrm>
                <a:off x="913320" y="2714040"/>
                <a:ext cx="2232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5" name="CustomShape 257"/>
              <p:cNvSpPr/>
              <p:nvPr/>
            </p:nvSpPr>
            <p:spPr>
              <a:xfrm>
                <a:off x="977400" y="271404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56" name="Group 258"/>
          <p:cNvGrpSpPr/>
          <p:nvPr/>
        </p:nvGrpSpPr>
        <p:grpSpPr>
          <a:xfrm>
            <a:off x="648000" y="4248000"/>
            <a:ext cx="549000" cy="633600"/>
            <a:chOff x="648000" y="4248000"/>
            <a:chExt cx="549000" cy="633600"/>
          </a:xfrm>
        </p:grpSpPr>
        <p:grpSp>
          <p:nvGrpSpPr>
            <p:cNvPr id="1757" name="Group 259"/>
            <p:cNvGrpSpPr/>
            <p:nvPr/>
          </p:nvGrpSpPr>
          <p:grpSpPr>
            <a:xfrm>
              <a:off x="648000" y="4248000"/>
              <a:ext cx="549000" cy="547560"/>
              <a:chOff x="648000" y="4248000"/>
              <a:chExt cx="549000" cy="547560"/>
            </a:xfrm>
          </p:grpSpPr>
          <p:sp>
            <p:nvSpPr>
              <p:cNvPr id="1758" name="CustomShape 260"/>
              <p:cNvSpPr/>
              <p:nvPr/>
            </p:nvSpPr>
            <p:spPr>
              <a:xfrm>
                <a:off x="648000" y="4248000"/>
                <a:ext cx="549000" cy="54756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9" name="CustomShape 261"/>
              <p:cNvSpPr/>
              <p:nvPr/>
            </p:nvSpPr>
            <p:spPr>
              <a:xfrm>
                <a:off x="721800" y="4321440"/>
                <a:ext cx="401760" cy="401040"/>
              </a:xfrm>
              <a:prstGeom prst="ellipse">
                <a:avLst/>
              </a:prstGeom>
              <a:solidFill>
                <a:srgbClr val="77c6fc"/>
              </a:solidFill>
              <a:ln w="9360">
                <a:solidFill>
                  <a:srgbClr val="49494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60" name="Group 262"/>
            <p:cNvGrpSpPr/>
            <p:nvPr/>
          </p:nvGrpSpPr>
          <p:grpSpPr>
            <a:xfrm>
              <a:off x="847440" y="4859640"/>
              <a:ext cx="150120" cy="21960"/>
              <a:chOff x="847440" y="4859640"/>
              <a:chExt cx="150120" cy="21960"/>
            </a:xfrm>
          </p:grpSpPr>
          <p:sp>
            <p:nvSpPr>
              <p:cNvPr id="1761" name="CustomShape 263"/>
              <p:cNvSpPr/>
              <p:nvPr/>
            </p:nvSpPr>
            <p:spPr>
              <a:xfrm>
                <a:off x="847440" y="485964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2" name="CustomShape 264"/>
              <p:cNvSpPr/>
              <p:nvPr/>
            </p:nvSpPr>
            <p:spPr>
              <a:xfrm>
                <a:off x="911520" y="4859640"/>
                <a:ext cx="2232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3" name="CustomShape 265"/>
              <p:cNvSpPr/>
              <p:nvPr/>
            </p:nvSpPr>
            <p:spPr>
              <a:xfrm>
                <a:off x="975600" y="4859640"/>
                <a:ext cx="21960" cy="219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4" name="CustomShape 266"/>
          <p:cNvSpPr/>
          <p:nvPr/>
        </p:nvSpPr>
        <p:spPr>
          <a:xfrm>
            <a:off x="695880" y="120492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65" name="CustomShape 267"/>
          <p:cNvSpPr/>
          <p:nvPr/>
        </p:nvSpPr>
        <p:spPr>
          <a:xfrm>
            <a:off x="695880" y="222156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66" name="CustomShape 268"/>
          <p:cNvSpPr/>
          <p:nvPr/>
        </p:nvSpPr>
        <p:spPr>
          <a:xfrm>
            <a:off x="695880" y="325368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67" name="CustomShape 269"/>
          <p:cNvSpPr/>
          <p:nvPr/>
        </p:nvSpPr>
        <p:spPr>
          <a:xfrm>
            <a:off x="709200" y="4322880"/>
            <a:ext cx="455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jalla One"/>
                <a:ea typeface="Fjalla One"/>
              </a:rPr>
              <a:t>5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CustomShape 1"/>
          <p:cNvSpPr/>
          <p:nvPr/>
        </p:nvSpPr>
        <p:spPr>
          <a:xfrm>
            <a:off x="1850400" y="1451520"/>
            <a:ext cx="5307480" cy="16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5500" spc="-1" strike="noStrike">
                <a:solidFill>
                  <a:srgbClr val="494949"/>
                </a:solidFill>
                <a:latin typeface="Fjalla One"/>
                <a:ea typeface="DejaVu Sans"/>
              </a:rPr>
              <a:t>Afinal, qual é o problema?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9" name="Group 1"/>
          <p:cNvGrpSpPr/>
          <p:nvPr/>
        </p:nvGrpSpPr>
        <p:grpSpPr>
          <a:xfrm>
            <a:off x="3732480" y="527040"/>
            <a:ext cx="1677600" cy="1677600"/>
            <a:chOff x="3732480" y="527040"/>
            <a:chExt cx="1677600" cy="1677600"/>
          </a:xfrm>
        </p:grpSpPr>
        <p:sp>
          <p:nvSpPr>
            <p:cNvPr id="1770" name="CustomShape 2"/>
            <p:cNvSpPr/>
            <p:nvPr/>
          </p:nvSpPr>
          <p:spPr>
            <a:xfrm>
              <a:off x="3732480" y="527040"/>
              <a:ext cx="1677600" cy="1677600"/>
            </a:xfrm>
            <a:prstGeom prst="ellipse">
              <a:avLst/>
            </a:prstGeom>
            <a:solidFill>
              <a:srgbClr val="77c6fc"/>
            </a:solidFill>
            <a:ln w="9360">
              <a:solidFill>
                <a:srgbClr val="49494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1" name="CustomShape 3"/>
            <p:cNvSpPr/>
            <p:nvPr/>
          </p:nvSpPr>
          <p:spPr>
            <a:xfrm>
              <a:off x="3956400" y="750960"/>
              <a:ext cx="1229400" cy="122940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49494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2" name="CustomShape 4"/>
          <p:cNvSpPr/>
          <p:nvPr/>
        </p:nvSpPr>
        <p:spPr>
          <a:xfrm>
            <a:off x="2167200" y="2477880"/>
            <a:ext cx="480816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3000" spc="-1" strike="noStrike">
                <a:solidFill>
                  <a:srgbClr val="494949"/>
                </a:solidFill>
                <a:latin typeface="Fjalla One"/>
                <a:ea typeface="Fjalla One"/>
              </a:rPr>
              <a:t>Absenteísmo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773" name="CustomShape 5"/>
          <p:cNvSpPr/>
          <p:nvPr/>
        </p:nvSpPr>
        <p:spPr>
          <a:xfrm>
            <a:off x="2210760" y="3053160"/>
            <a:ext cx="480816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Isso pode matar sua produtividade</a:t>
            </a:r>
            <a:endParaRPr b="0" lang="pt-BR" sz="1600" spc="-1" strike="noStrike">
              <a:latin typeface="Arial"/>
            </a:endParaRPr>
          </a:p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O que é?</a:t>
            </a:r>
            <a:endParaRPr b="0" lang="pt-BR" sz="1600" spc="-1" strike="noStrike">
              <a:latin typeface="Arial"/>
            </a:endParaRPr>
          </a:p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NR-17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774" name="Picture 2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4149360" y="930600"/>
            <a:ext cx="84384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CustomShape 1"/>
          <p:cNvSpPr/>
          <p:nvPr/>
        </p:nvSpPr>
        <p:spPr>
          <a:xfrm>
            <a:off x="1823400" y="338400"/>
            <a:ext cx="54954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3000" spc="-1" strike="noStrike">
                <a:solidFill>
                  <a:srgbClr val="494949"/>
                </a:solidFill>
                <a:latin typeface="Fjalla One"/>
                <a:ea typeface="DejaVu Sans"/>
              </a:rPr>
              <a:t>Métricas / Estátisticas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776" name="CustomShape 2"/>
          <p:cNvSpPr/>
          <p:nvPr/>
        </p:nvSpPr>
        <p:spPr>
          <a:xfrm>
            <a:off x="6372000" y="3145680"/>
            <a:ext cx="87624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Barlow Semi Condensed Medium"/>
                <a:ea typeface="Barlow Semi Condensed Medium"/>
              </a:rPr>
              <a:t>45K</a:t>
            </a:r>
            <a:endParaRPr b="0" lang="pt-BR" sz="3000" spc="-1" strike="noStrike">
              <a:latin typeface="Arial"/>
            </a:endParaRPr>
          </a:p>
        </p:txBody>
      </p:sp>
      <p:grpSp>
        <p:nvGrpSpPr>
          <p:cNvPr id="1777" name="Group 3"/>
          <p:cNvGrpSpPr/>
          <p:nvPr/>
        </p:nvGrpSpPr>
        <p:grpSpPr>
          <a:xfrm>
            <a:off x="3230640" y="1558800"/>
            <a:ext cx="1006920" cy="1006920"/>
            <a:chOff x="3230640" y="1558800"/>
            <a:chExt cx="1006920" cy="1006920"/>
          </a:xfrm>
        </p:grpSpPr>
        <p:sp>
          <p:nvSpPr>
            <p:cNvPr id="1778" name="CustomShape 4"/>
            <p:cNvSpPr/>
            <p:nvPr/>
          </p:nvSpPr>
          <p:spPr>
            <a:xfrm>
              <a:off x="3230640" y="1558800"/>
              <a:ext cx="1006920" cy="10069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CustomShape 5"/>
            <p:cNvSpPr/>
            <p:nvPr/>
          </p:nvSpPr>
          <p:spPr>
            <a:xfrm>
              <a:off x="3318120" y="1646280"/>
              <a:ext cx="832320" cy="832320"/>
            </a:xfrm>
            <a:prstGeom prst="ellipse">
              <a:avLst/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0" name="CustomShape 6"/>
          <p:cNvSpPr/>
          <p:nvPr/>
        </p:nvSpPr>
        <p:spPr>
          <a:xfrm>
            <a:off x="6372000" y="1362600"/>
            <a:ext cx="87624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7"/>
          <p:cNvSpPr/>
          <p:nvPr/>
        </p:nvSpPr>
        <p:spPr>
          <a:xfrm>
            <a:off x="5439600" y="2231280"/>
            <a:ext cx="27507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82" name="Group 8"/>
          <p:cNvGrpSpPr/>
          <p:nvPr/>
        </p:nvGrpSpPr>
        <p:grpSpPr>
          <a:xfrm>
            <a:off x="3176640" y="3176280"/>
            <a:ext cx="1006920" cy="1006920"/>
            <a:chOff x="3176640" y="3176280"/>
            <a:chExt cx="1006920" cy="1006920"/>
          </a:xfrm>
        </p:grpSpPr>
        <p:sp>
          <p:nvSpPr>
            <p:cNvPr id="1783" name="CustomShape 9"/>
            <p:cNvSpPr/>
            <p:nvPr/>
          </p:nvSpPr>
          <p:spPr>
            <a:xfrm>
              <a:off x="3176640" y="3176280"/>
              <a:ext cx="1006920" cy="100692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CustomShape 10"/>
            <p:cNvSpPr/>
            <p:nvPr/>
          </p:nvSpPr>
          <p:spPr>
            <a:xfrm>
              <a:off x="3264120" y="3263760"/>
              <a:ext cx="832320" cy="832320"/>
            </a:xfrm>
            <a:prstGeom prst="ellipse">
              <a:avLst/>
            </a:prstGeom>
            <a:solidFill>
              <a:srgbClr val="77c6f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5" name="CustomShape 11"/>
          <p:cNvSpPr/>
          <p:nvPr/>
        </p:nvSpPr>
        <p:spPr>
          <a:xfrm>
            <a:off x="4356360" y="1801080"/>
            <a:ext cx="250776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720" algn="just">
              <a:lnSpc>
                <a:spcPct val="100000"/>
              </a:lnSpc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Pré pandemia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86" name="CustomShape 12"/>
          <p:cNvSpPr/>
          <p:nvPr/>
        </p:nvSpPr>
        <p:spPr>
          <a:xfrm>
            <a:off x="4302360" y="3386160"/>
            <a:ext cx="250776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720" algn="just">
              <a:lnSpc>
                <a:spcPct val="100000"/>
              </a:lnSpc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DejaVu Sans"/>
              </a:rPr>
              <a:t>Pós pandemia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87" name="CustomShape 13"/>
          <p:cNvSpPr/>
          <p:nvPr/>
        </p:nvSpPr>
        <p:spPr>
          <a:xfrm>
            <a:off x="3472200" y="3450960"/>
            <a:ext cx="57744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720" algn="just">
              <a:lnSpc>
                <a:spcPct val="100000"/>
              </a:lnSpc>
            </a:pPr>
            <a:r>
              <a:rPr b="1" lang="en" sz="1600" spc="-1" strike="noStrike">
                <a:solidFill>
                  <a:srgbClr val="ffffff"/>
                </a:solidFill>
                <a:latin typeface="Barlow Semi Condensed"/>
                <a:ea typeface="DejaVu Sans"/>
              </a:rPr>
              <a:t>51%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88" name="CustomShape 14"/>
          <p:cNvSpPr/>
          <p:nvPr/>
        </p:nvSpPr>
        <p:spPr>
          <a:xfrm>
            <a:off x="3439800" y="1844280"/>
            <a:ext cx="73908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720" algn="just">
              <a:lnSpc>
                <a:spcPct val="100000"/>
              </a:lnSpc>
            </a:pPr>
            <a:r>
              <a:rPr b="1" lang="en" sz="1600" spc="-1" strike="noStrike">
                <a:solidFill>
                  <a:srgbClr val="ffffff"/>
                </a:solidFill>
                <a:latin typeface="Barlow Semi Condensed"/>
                <a:ea typeface="DejaVu Sans"/>
              </a:rPr>
              <a:t>39,9%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CustomShape 1"/>
          <p:cNvSpPr/>
          <p:nvPr/>
        </p:nvSpPr>
        <p:spPr>
          <a:xfrm>
            <a:off x="7138800" y="1582200"/>
            <a:ext cx="275040" cy="489600"/>
          </a:xfrm>
          <a:custGeom>
            <a:avLst/>
            <a:gdLst/>
            <a:ahLst/>
            <a:rect l="l" t="t" r="r" b="b"/>
            <a:pathLst>
              <a:path w="10191" h="19322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2"/>
          <p:cNvSpPr/>
          <p:nvPr/>
        </p:nvSpPr>
        <p:spPr>
          <a:xfrm>
            <a:off x="6268680" y="2394000"/>
            <a:ext cx="2626200" cy="11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Aumento da insatisfação</a:t>
            </a:r>
            <a:endParaRPr b="0" lang="pt-BR" sz="16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Perda da confiança</a:t>
            </a:r>
            <a:endParaRPr b="0" lang="pt-BR" sz="16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Procura concorrência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91" name="CustomShape 3"/>
          <p:cNvSpPr/>
          <p:nvPr/>
        </p:nvSpPr>
        <p:spPr>
          <a:xfrm>
            <a:off x="3672720" y="2448360"/>
            <a:ext cx="2453760" cy="13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Impacto no desenvolvimento</a:t>
            </a:r>
            <a:endParaRPr b="0" lang="pt-BR" sz="16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Prejuízo na saúde</a:t>
            </a:r>
            <a:endParaRPr b="0" lang="pt-BR" sz="16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Falta de produção 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92" name="CustomShape 4"/>
          <p:cNvSpPr/>
          <p:nvPr/>
        </p:nvSpPr>
        <p:spPr>
          <a:xfrm>
            <a:off x="862560" y="2480400"/>
            <a:ext cx="2507760" cy="12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Maior custo de produção</a:t>
            </a:r>
            <a:endParaRPr b="0" lang="pt-BR" sz="16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Prejuízo da imagem</a:t>
            </a:r>
            <a:endParaRPr b="0" lang="pt-BR" sz="16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Perda de mercado</a:t>
            </a:r>
            <a:endParaRPr b="0" lang="pt-BR" sz="1600" spc="-1" strike="noStrike"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494949"/>
              </a:buClr>
              <a:buFont typeface="Symbol"/>
              <a:buChar char=""/>
            </a:pPr>
            <a:r>
              <a:rPr b="0" lang="en" sz="1600" spc="-1" strike="noStrike">
                <a:solidFill>
                  <a:srgbClr val="494949"/>
                </a:solidFill>
                <a:latin typeface="Barlow Semi Condensed"/>
                <a:ea typeface="Barlow Semi Condensed"/>
              </a:rPr>
              <a:t>Menor produtividade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grpSp>
        <p:nvGrpSpPr>
          <p:cNvPr id="1793" name="Group 5"/>
          <p:cNvGrpSpPr/>
          <p:nvPr/>
        </p:nvGrpSpPr>
        <p:grpSpPr>
          <a:xfrm>
            <a:off x="1926720" y="4271400"/>
            <a:ext cx="173880" cy="25560"/>
            <a:chOff x="1926720" y="4271400"/>
            <a:chExt cx="173880" cy="25560"/>
          </a:xfrm>
        </p:grpSpPr>
        <p:sp>
          <p:nvSpPr>
            <p:cNvPr id="1794" name="CustomShape 6"/>
            <p:cNvSpPr/>
            <p:nvPr/>
          </p:nvSpPr>
          <p:spPr>
            <a:xfrm>
              <a:off x="1926720" y="4271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CustomShape 7"/>
            <p:cNvSpPr/>
            <p:nvPr/>
          </p:nvSpPr>
          <p:spPr>
            <a:xfrm>
              <a:off x="2000880" y="4271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CustomShape 8"/>
            <p:cNvSpPr/>
            <p:nvPr/>
          </p:nvSpPr>
          <p:spPr>
            <a:xfrm>
              <a:off x="2075040" y="4271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97" name="Group 9"/>
          <p:cNvGrpSpPr/>
          <p:nvPr/>
        </p:nvGrpSpPr>
        <p:grpSpPr>
          <a:xfrm>
            <a:off x="4538520" y="4271400"/>
            <a:ext cx="173520" cy="25560"/>
            <a:chOff x="4538520" y="4271400"/>
            <a:chExt cx="173520" cy="25560"/>
          </a:xfrm>
        </p:grpSpPr>
        <p:sp>
          <p:nvSpPr>
            <p:cNvPr id="1798" name="CustomShape 10"/>
            <p:cNvSpPr/>
            <p:nvPr/>
          </p:nvSpPr>
          <p:spPr>
            <a:xfrm>
              <a:off x="4538520" y="4271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9" name="CustomShape 11"/>
            <p:cNvSpPr/>
            <p:nvPr/>
          </p:nvSpPr>
          <p:spPr>
            <a:xfrm>
              <a:off x="4612320" y="4271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0" name="CustomShape 12"/>
            <p:cNvSpPr/>
            <p:nvPr/>
          </p:nvSpPr>
          <p:spPr>
            <a:xfrm>
              <a:off x="4686480" y="4271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01" name="Group 13"/>
          <p:cNvGrpSpPr/>
          <p:nvPr/>
        </p:nvGrpSpPr>
        <p:grpSpPr>
          <a:xfrm>
            <a:off x="7203960" y="4271400"/>
            <a:ext cx="173520" cy="25560"/>
            <a:chOff x="7203960" y="4271400"/>
            <a:chExt cx="173520" cy="25560"/>
          </a:xfrm>
        </p:grpSpPr>
        <p:sp>
          <p:nvSpPr>
            <p:cNvPr id="1802" name="CustomShape 14"/>
            <p:cNvSpPr/>
            <p:nvPr/>
          </p:nvSpPr>
          <p:spPr>
            <a:xfrm>
              <a:off x="7203960" y="4271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CustomShape 15"/>
            <p:cNvSpPr/>
            <p:nvPr/>
          </p:nvSpPr>
          <p:spPr>
            <a:xfrm>
              <a:off x="7277760" y="4271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CustomShape 16"/>
            <p:cNvSpPr/>
            <p:nvPr/>
          </p:nvSpPr>
          <p:spPr>
            <a:xfrm>
              <a:off x="7351920" y="4271400"/>
              <a:ext cx="25560" cy="2556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05" name="CustomShape 17"/>
          <p:cNvSpPr/>
          <p:nvPr/>
        </p:nvSpPr>
        <p:spPr>
          <a:xfrm>
            <a:off x="1719000" y="338400"/>
            <a:ext cx="557640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3000" spc="-1" strike="noStrike">
                <a:solidFill>
                  <a:srgbClr val="494949"/>
                </a:solidFill>
                <a:latin typeface="Fjalla One"/>
                <a:ea typeface="Fjalla One"/>
              </a:rPr>
              <a:t>Quem sofre?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806" name="CustomShape 18"/>
          <p:cNvSpPr/>
          <p:nvPr/>
        </p:nvSpPr>
        <p:spPr>
          <a:xfrm>
            <a:off x="3747960" y="2068920"/>
            <a:ext cx="176364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Empregado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7" name="CustomShape 19"/>
          <p:cNvSpPr/>
          <p:nvPr/>
        </p:nvSpPr>
        <p:spPr>
          <a:xfrm>
            <a:off x="1078200" y="2068920"/>
            <a:ext cx="176364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Empresa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8" name="CustomShape 20"/>
          <p:cNvSpPr/>
          <p:nvPr/>
        </p:nvSpPr>
        <p:spPr>
          <a:xfrm>
            <a:off x="6409080" y="2068920"/>
            <a:ext cx="176364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809" name="Group 21"/>
          <p:cNvGrpSpPr/>
          <p:nvPr/>
        </p:nvGrpSpPr>
        <p:grpSpPr>
          <a:xfrm>
            <a:off x="4420440" y="1582560"/>
            <a:ext cx="404280" cy="489600"/>
            <a:chOff x="4420440" y="1582560"/>
            <a:chExt cx="404280" cy="489600"/>
          </a:xfrm>
        </p:grpSpPr>
        <p:sp>
          <p:nvSpPr>
            <p:cNvPr id="1810" name="CustomShape 22"/>
            <p:cNvSpPr/>
            <p:nvPr/>
          </p:nvSpPr>
          <p:spPr>
            <a:xfrm>
              <a:off x="4420440" y="1582560"/>
              <a:ext cx="404280" cy="489600"/>
            </a:xfrm>
            <a:custGeom>
              <a:avLst/>
              <a:gdLst/>
              <a:ahLst/>
              <a:rect l="l" t="t" r="r" b="b"/>
              <a:pathLst>
                <a:path w="15693" h="19324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1" name="CustomShape 23"/>
            <p:cNvSpPr/>
            <p:nvPr/>
          </p:nvSpPr>
          <p:spPr>
            <a:xfrm>
              <a:off x="4608000" y="2024640"/>
              <a:ext cx="38520" cy="18360"/>
            </a:xfrm>
            <a:custGeom>
              <a:avLst/>
              <a:gdLst/>
              <a:ahLst/>
              <a:rect l="l" t="t" r="r" b="b"/>
              <a:pathLst>
                <a:path w="2266" h="1134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2" name="CustomShape 24"/>
          <p:cNvSpPr/>
          <p:nvPr/>
        </p:nvSpPr>
        <p:spPr>
          <a:xfrm>
            <a:off x="1726920" y="1582920"/>
            <a:ext cx="472320" cy="482040"/>
          </a:xfrm>
          <a:custGeom>
            <a:avLst/>
            <a:gdLst/>
            <a:ahLst/>
            <a:rect l="l" t="t" r="r" b="b"/>
            <a:pathLst>
              <a:path w="11878" h="11847">
                <a:moveTo>
                  <a:pt x="7719" y="2080"/>
                </a:moveTo>
                <a:lnTo>
                  <a:pt x="7719" y="2836"/>
                </a:lnTo>
                <a:lnTo>
                  <a:pt x="4222" y="2836"/>
                </a:lnTo>
                <a:lnTo>
                  <a:pt x="4222" y="2080"/>
                </a:lnTo>
                <a:close/>
                <a:moveTo>
                  <a:pt x="8034" y="693"/>
                </a:moveTo>
                <a:cubicBezTo>
                  <a:pt x="8633" y="693"/>
                  <a:pt x="9074" y="1166"/>
                  <a:pt x="9074" y="1733"/>
                </a:cubicBezTo>
                <a:lnTo>
                  <a:pt x="9074" y="2836"/>
                </a:lnTo>
                <a:lnTo>
                  <a:pt x="8349" y="2836"/>
                </a:lnTo>
                <a:lnTo>
                  <a:pt x="8349" y="1733"/>
                </a:lnTo>
                <a:cubicBezTo>
                  <a:pt x="8349" y="1513"/>
                  <a:pt x="8192" y="1355"/>
                  <a:pt x="8002" y="1355"/>
                </a:cubicBezTo>
                <a:lnTo>
                  <a:pt x="3781" y="1355"/>
                </a:lnTo>
                <a:cubicBezTo>
                  <a:pt x="3592" y="1355"/>
                  <a:pt x="3434" y="1513"/>
                  <a:pt x="3434" y="1733"/>
                </a:cubicBezTo>
                <a:lnTo>
                  <a:pt x="3434" y="2836"/>
                </a:lnTo>
                <a:lnTo>
                  <a:pt x="2741" y="2836"/>
                </a:lnTo>
                <a:lnTo>
                  <a:pt x="2741" y="1733"/>
                </a:lnTo>
                <a:lnTo>
                  <a:pt x="2804" y="1733"/>
                </a:lnTo>
                <a:cubicBezTo>
                  <a:pt x="2804" y="1134"/>
                  <a:pt x="3277" y="693"/>
                  <a:pt x="3844" y="693"/>
                </a:cubicBezTo>
                <a:close/>
                <a:moveTo>
                  <a:pt x="10176" y="3497"/>
                </a:moveTo>
                <a:cubicBezTo>
                  <a:pt x="10617" y="3497"/>
                  <a:pt x="10995" y="3781"/>
                  <a:pt x="11153" y="4190"/>
                </a:cubicBezTo>
                <a:lnTo>
                  <a:pt x="851" y="4190"/>
                </a:lnTo>
                <a:cubicBezTo>
                  <a:pt x="914" y="3812"/>
                  <a:pt x="1323" y="3497"/>
                  <a:pt x="1796" y="3497"/>
                </a:cubicBezTo>
                <a:close/>
                <a:moveTo>
                  <a:pt x="11153" y="4915"/>
                </a:moveTo>
                <a:lnTo>
                  <a:pt x="11153" y="6301"/>
                </a:lnTo>
                <a:lnTo>
                  <a:pt x="10460" y="6301"/>
                </a:lnTo>
                <a:lnTo>
                  <a:pt x="10460" y="5923"/>
                </a:lnTo>
                <a:cubicBezTo>
                  <a:pt x="10491" y="5734"/>
                  <a:pt x="10334" y="5577"/>
                  <a:pt x="10145" y="5577"/>
                </a:cubicBezTo>
                <a:lnTo>
                  <a:pt x="8759" y="5577"/>
                </a:lnTo>
                <a:cubicBezTo>
                  <a:pt x="8570" y="5577"/>
                  <a:pt x="8412" y="5734"/>
                  <a:pt x="8412" y="5923"/>
                </a:cubicBezTo>
                <a:lnTo>
                  <a:pt x="8412" y="6301"/>
                </a:lnTo>
                <a:lnTo>
                  <a:pt x="3529" y="6301"/>
                </a:lnTo>
                <a:lnTo>
                  <a:pt x="3529" y="5923"/>
                </a:lnTo>
                <a:cubicBezTo>
                  <a:pt x="3529" y="5734"/>
                  <a:pt x="3371" y="5577"/>
                  <a:pt x="3151" y="5577"/>
                </a:cubicBezTo>
                <a:lnTo>
                  <a:pt x="1796" y="5577"/>
                </a:lnTo>
                <a:cubicBezTo>
                  <a:pt x="1575" y="5577"/>
                  <a:pt x="1418" y="5734"/>
                  <a:pt x="1418" y="5923"/>
                </a:cubicBezTo>
                <a:lnTo>
                  <a:pt x="1418" y="6301"/>
                </a:lnTo>
                <a:lnTo>
                  <a:pt x="725" y="6301"/>
                </a:lnTo>
                <a:lnTo>
                  <a:pt x="725" y="4915"/>
                </a:lnTo>
                <a:close/>
                <a:moveTo>
                  <a:pt x="2836" y="6301"/>
                </a:moveTo>
                <a:lnTo>
                  <a:pt x="2836" y="8034"/>
                </a:lnTo>
                <a:cubicBezTo>
                  <a:pt x="2836" y="8223"/>
                  <a:pt x="2678" y="8381"/>
                  <a:pt x="2489" y="8381"/>
                </a:cubicBezTo>
                <a:cubicBezTo>
                  <a:pt x="2300" y="8381"/>
                  <a:pt x="2143" y="8223"/>
                  <a:pt x="2143" y="8034"/>
                </a:cubicBezTo>
                <a:lnTo>
                  <a:pt x="2143" y="6301"/>
                </a:lnTo>
                <a:close/>
                <a:moveTo>
                  <a:pt x="9830" y="6301"/>
                </a:moveTo>
                <a:lnTo>
                  <a:pt x="9830" y="8034"/>
                </a:lnTo>
                <a:cubicBezTo>
                  <a:pt x="9830" y="8223"/>
                  <a:pt x="9672" y="8381"/>
                  <a:pt x="9452" y="8381"/>
                </a:cubicBezTo>
                <a:cubicBezTo>
                  <a:pt x="9263" y="8381"/>
                  <a:pt x="9105" y="8223"/>
                  <a:pt x="9105" y="8034"/>
                </a:cubicBezTo>
                <a:lnTo>
                  <a:pt x="9105" y="6301"/>
                </a:lnTo>
                <a:close/>
                <a:moveTo>
                  <a:pt x="11121" y="6994"/>
                </a:moveTo>
                <a:lnTo>
                  <a:pt x="11121" y="10113"/>
                </a:lnTo>
                <a:cubicBezTo>
                  <a:pt x="11184" y="10649"/>
                  <a:pt x="10712" y="11121"/>
                  <a:pt x="10145" y="11121"/>
                </a:cubicBezTo>
                <a:lnTo>
                  <a:pt x="1733" y="11121"/>
                </a:lnTo>
                <a:cubicBezTo>
                  <a:pt x="1166" y="11121"/>
                  <a:pt x="725" y="10649"/>
                  <a:pt x="725" y="10113"/>
                </a:cubicBezTo>
                <a:lnTo>
                  <a:pt x="725" y="6994"/>
                </a:lnTo>
                <a:lnTo>
                  <a:pt x="1418" y="6994"/>
                </a:lnTo>
                <a:lnTo>
                  <a:pt x="1418" y="8034"/>
                </a:lnTo>
                <a:cubicBezTo>
                  <a:pt x="1418" y="8601"/>
                  <a:pt x="1891" y="9042"/>
                  <a:pt x="2458" y="9042"/>
                </a:cubicBezTo>
                <a:cubicBezTo>
                  <a:pt x="2993" y="9042"/>
                  <a:pt x="3466" y="8570"/>
                  <a:pt x="3466" y="8034"/>
                </a:cubicBezTo>
                <a:lnTo>
                  <a:pt x="3466" y="6994"/>
                </a:lnTo>
                <a:lnTo>
                  <a:pt x="8349" y="6994"/>
                </a:lnTo>
                <a:lnTo>
                  <a:pt x="8349" y="8034"/>
                </a:lnTo>
                <a:cubicBezTo>
                  <a:pt x="8349" y="8601"/>
                  <a:pt x="8822" y="9042"/>
                  <a:pt x="9389" y="9042"/>
                </a:cubicBezTo>
                <a:cubicBezTo>
                  <a:pt x="9924" y="9042"/>
                  <a:pt x="10397" y="8570"/>
                  <a:pt x="10397" y="8034"/>
                </a:cubicBezTo>
                <a:lnTo>
                  <a:pt x="10397" y="6994"/>
                </a:lnTo>
                <a:close/>
                <a:moveTo>
                  <a:pt x="3844" y="0"/>
                </a:moveTo>
                <a:cubicBezTo>
                  <a:pt x="2899" y="0"/>
                  <a:pt x="2111" y="788"/>
                  <a:pt x="2111" y="1733"/>
                </a:cubicBezTo>
                <a:lnTo>
                  <a:pt x="2111" y="2836"/>
                </a:lnTo>
                <a:lnTo>
                  <a:pt x="1733" y="2836"/>
                </a:lnTo>
                <a:cubicBezTo>
                  <a:pt x="788" y="2836"/>
                  <a:pt x="0" y="3623"/>
                  <a:pt x="0" y="4568"/>
                </a:cubicBezTo>
                <a:lnTo>
                  <a:pt x="0" y="10113"/>
                </a:lnTo>
                <a:cubicBezTo>
                  <a:pt x="0" y="11058"/>
                  <a:pt x="788" y="11846"/>
                  <a:pt x="1733" y="11846"/>
                </a:cubicBezTo>
                <a:lnTo>
                  <a:pt x="10145" y="11846"/>
                </a:lnTo>
                <a:cubicBezTo>
                  <a:pt x="11090" y="11846"/>
                  <a:pt x="11878" y="11058"/>
                  <a:pt x="11878" y="10113"/>
                </a:cubicBezTo>
                <a:lnTo>
                  <a:pt x="11878" y="4568"/>
                </a:lnTo>
                <a:cubicBezTo>
                  <a:pt x="11878" y="3623"/>
                  <a:pt x="11121" y="2836"/>
                  <a:pt x="10145" y="2836"/>
                </a:cubicBezTo>
                <a:lnTo>
                  <a:pt x="9767" y="2836"/>
                </a:lnTo>
                <a:lnTo>
                  <a:pt x="9767" y="1733"/>
                </a:lnTo>
                <a:cubicBezTo>
                  <a:pt x="9767" y="788"/>
                  <a:pt x="8979" y="0"/>
                  <a:pt x="803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CustomShape 1"/>
          <p:cNvSpPr/>
          <p:nvPr/>
        </p:nvSpPr>
        <p:spPr>
          <a:xfrm>
            <a:off x="1872000" y="1872000"/>
            <a:ext cx="5400000" cy="16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5000" spc="-1" strike="noStrike">
                <a:solidFill>
                  <a:srgbClr val="494949"/>
                </a:solidFill>
                <a:latin typeface="Fjalla One"/>
                <a:ea typeface="DejaVu Sans"/>
              </a:rPr>
              <a:t>Você pode estar perdendo mais do que imagina!</a:t>
            </a:r>
            <a:endParaRPr b="0" lang="pt-BR" sz="5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814" name="CustomShape 2"/>
          <p:cNvSpPr/>
          <p:nvPr/>
        </p:nvSpPr>
        <p:spPr>
          <a:xfrm>
            <a:off x="2971800" y="1161360"/>
            <a:ext cx="2966040" cy="10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CustomShape 1"/>
          <p:cNvSpPr/>
          <p:nvPr/>
        </p:nvSpPr>
        <p:spPr>
          <a:xfrm>
            <a:off x="2624400" y="1620720"/>
            <a:ext cx="3903120" cy="19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500" spc="-1" strike="noStrike">
                <a:solidFill>
                  <a:srgbClr val="494949"/>
                </a:solidFill>
                <a:latin typeface="Fjalla One"/>
                <a:ea typeface="Fjalla One"/>
              </a:rPr>
              <a:t>Solução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2022-03-16T21:32:41Z</dcterms:modified>
  <cp:revision>550</cp:revision>
  <dc:subject/>
  <dc:title>New Emplyee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On-screen Show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18</vt:i4>
  </property>
</Properties>
</file>