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63"/>
    <p:restoredTop sz="96327"/>
  </p:normalViewPr>
  <p:slideViewPr>
    <p:cSldViewPr snapToGrid="0">
      <p:cViewPr varScale="1">
        <p:scale>
          <a:sx n="87" d="100"/>
          <a:sy n="87" d="100"/>
        </p:scale>
        <p:origin x="20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3830C-DE95-4725-B63C-418BB143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02255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EBEBEB"/>
                </a:solidFill>
              </a:rPr>
              <a:t>Plan of Action</a:t>
            </a:r>
            <a:endParaRPr lang="en-BR" sz="4400" b="1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A357-8778-3685-2933-22643D8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281085"/>
            <a:ext cx="6188189" cy="39427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All of the data from the three tables will be utilized in the modelling.</a:t>
            </a:r>
          </a:p>
          <a:p>
            <a:r>
              <a:rPr lang="en-US" dirty="0">
                <a:solidFill>
                  <a:srgbClr val="FFFFFF"/>
                </a:solidFill>
              </a:rPr>
              <a:t> We will use all available data to provide the greatest feature engineering possible.</a:t>
            </a:r>
          </a:p>
          <a:p>
            <a:r>
              <a:rPr lang="en-US" dirty="0">
                <a:solidFill>
                  <a:srgbClr val="FFFFFF"/>
                </a:solidFill>
              </a:rPr>
              <a:t> In order to ensure excellent performance, the model will be built utilizing best practices.</a:t>
            </a:r>
          </a:p>
          <a:p>
            <a:r>
              <a:rPr lang="en-US" dirty="0">
                <a:solidFill>
                  <a:srgbClr val="FFFFFF"/>
                </a:solidFill>
              </a:rPr>
              <a:t>To verify that the expected outcomes are obtained, the model will be monitored and evaluated using all measuring metrics.</a:t>
            </a:r>
          </a:p>
          <a:p>
            <a:endParaRPr lang="en-BR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usinessperson on a computer">
            <a:extLst>
              <a:ext uri="{FF2B5EF4-FFF2-40B4-BE49-F238E27FC236}">
                <a16:creationId xmlns:a16="http://schemas.microsoft.com/office/drawing/2014/main" id="{F1CCC1DC-B839-391C-7584-E94E4F091F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45" r="29645"/>
          <a:stretch/>
        </p:blipFill>
        <p:spPr>
          <a:xfrm>
            <a:off x="7318182" y="-2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1661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72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Plan of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of Action</dc:title>
  <dc:creator>Danilo Marques</dc:creator>
  <cp:lastModifiedBy>Danilo Marques</cp:lastModifiedBy>
  <cp:revision>2</cp:revision>
  <dcterms:created xsi:type="dcterms:W3CDTF">2023-08-07T22:20:16Z</dcterms:created>
  <dcterms:modified xsi:type="dcterms:W3CDTF">2023-08-08T01:18:20Z</dcterms:modified>
</cp:coreProperties>
</file>