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5" r:id="rId17"/>
    <p:sldId id="362" r:id="rId18"/>
    <p:sldId id="360" r:id="rId19"/>
    <p:sldId id="366" r:id="rId20"/>
    <p:sldId id="363" r:id="rId21"/>
    <p:sldId id="361" r:id="rId22"/>
    <p:sldId id="367" r:id="rId23"/>
    <p:sldId id="364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11-06-2018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trabalho chama-se GUGUDADAH, e promete ser uma plataforma de agendamento de babysitting online.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5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EXPLICAR</a:t>
            </a:r>
            <a:r>
              <a:rPr lang="pt-PT" baseline="0" dirty="0" smtClean="0"/>
              <a:t> </a:t>
            </a:r>
            <a:r>
              <a:rPr lang="pt-PT" dirty="0" smtClean="0"/>
              <a:t>como funciona um AGENDAMENTO.</a:t>
            </a:r>
            <a:r>
              <a:rPr lang="pt-PT" baseline="0" dirty="0" smtClean="0"/>
              <a:t> Cliente carrega em agendar, nova página mete informações, seleciona babysitter, seleciona tipo de pagamento, aceita ou não trabalho.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03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</a:t>
            </a:r>
            <a:r>
              <a:rPr lang="pt-PT" baseline="0" dirty="0" smtClean="0"/>
              <a:t>VISUAL STUDIO (devido às numerosas extensões que oferece) que</a:t>
            </a:r>
            <a:r>
              <a:rPr lang="pt-PT" baseline="0" dirty="0" smtClean="0"/>
              <a:t>, juntamente com os serviços da Microsoft </a:t>
            </a:r>
            <a:r>
              <a:rPr lang="pt-PT" baseline="0" dirty="0" smtClean="0"/>
              <a:t>AZURE permitem o DEPLOYMENT do </a:t>
            </a:r>
            <a:r>
              <a:rPr lang="pt-PT" baseline="0" dirty="0" smtClean="0"/>
              <a:t>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Neste slide mostramos como passamos o modelo lógico</a:t>
            </a:r>
            <a:r>
              <a:rPr lang="pt-PT" baseline="0" dirty="0" smtClean="0"/>
              <a:t> para físico no programa. Basicamente, uma CLASSE É uma TABELA. Dentro de cada classe representamos todos os ATRIBUTOS. Depois de feita a representação, usamos a ENTITY FRAMEWORK para passar as CLASSES PARA TABLES.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070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povoamento</a:t>
            </a:r>
            <a:r>
              <a:rPr lang="pt-PT" baseline="0" dirty="0" smtClean="0"/>
              <a:t> foi feito através da plataforma, de forma a testar a mesma. O resultadom, com 5 prestadores de serviço, é o mostrado.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78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COMPARAÇÃO</a:t>
            </a:r>
            <a:r>
              <a:rPr lang="pt-PT" baseline="0" dirty="0" smtClean="0"/>
              <a:t> com MOCKUP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6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MOCKUP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064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COMPARAÇÃO</a:t>
            </a:r>
            <a:r>
              <a:rPr lang="pt-PT" baseline="0" dirty="0" smtClean="0"/>
              <a:t> com DIAGRAMA DE SEQUÊNCIA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94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REQUISITOS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930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MOCKUP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DIAGRAMA DE SEQUÊNCIA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90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Nesta parte, apresentamos a implementação. Faremos uma comparação entre o produto</a:t>
            </a:r>
            <a:r>
              <a:rPr lang="pt-PT" baseline="0" dirty="0" smtClean="0"/>
              <a:t> final e os diagramas elaborados.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61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REQUISITOS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052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MOCKUP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4937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COMPARAÇÃO</a:t>
            </a:r>
            <a:r>
              <a:rPr lang="pt-PT" baseline="0" dirty="0" smtClean="0"/>
              <a:t> com DIAGRAMA DE SEQUÊNCIA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1863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COMPARAÇÃO</a:t>
            </a:r>
            <a:r>
              <a:rPr lang="pt-PT" baseline="0" smtClean="0"/>
              <a:t> com REQUISITOS</a:t>
            </a:r>
            <a:endParaRPr 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675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Faz-se uma breve CONTEXTUALIZAÇÃO,</a:t>
            </a:r>
            <a:r>
              <a:rPr lang="pt-PT" baseline="0" dirty="0" smtClean="0"/>
              <a:t> de forma a que percebamos qual o motivo e objetivos para este projeto.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estabelecida a entidade do projeto. Destacam-se as</a:t>
            </a:r>
            <a:r>
              <a:rPr lang="pt-PT" baseline="0" dirty="0" smtClean="0"/>
              <a:t> CARACTERÍSTICAS da tabela.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23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Serve apenas para apresentar o AGENDAR TRABALHO. Não vamos ler os pontos, mas apenas dizer que está aqui</a:t>
            </a:r>
            <a:r>
              <a:rPr lang="pt-PT" baseline="0" dirty="0" smtClean="0"/>
              <a:t> a tabela e foi nela que nos baseamos na implementação, como seria de esperar. Vamos fazer a COMPARAÇÃO dos pontos aqui apresentados com o trabalho real.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4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Falar</a:t>
            </a:r>
            <a:r>
              <a:rPr lang="pt-PT" baseline="0" dirty="0" smtClean="0"/>
              <a:t> que foram CUMPRIDOS os requisitos, quanto à utilização das tecnologias C#, ASP.NET, SQL SERVER. Falar que vamos desenvolver a aplicação para web.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19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Recorrer</a:t>
            </a:r>
            <a:r>
              <a:rPr lang="pt-PT" baseline="0" dirty="0" smtClean="0"/>
              <a:t> a API de MAPAS.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882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Falar que vamos</a:t>
            </a:r>
            <a:r>
              <a:rPr lang="pt-PT" baseline="0" dirty="0" smtClean="0"/>
              <a:t> APRESENTAR o USE CASE “Agendar Trabalho”. É nele que nos vamos basear para as comparações.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484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 mesma forma, este</a:t>
            </a:r>
            <a:r>
              <a:rPr lang="pt-PT" baseline="0" dirty="0" smtClean="0"/>
              <a:t> diagrama serve apenas para dizer que nos baseamos também nele para fazer o trabalho e vamos fazer COMPARAÇÃO mais à frente.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3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pt-PT" sz="4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  <a:endParaRPr lang="pt-PT" sz="4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</a:rPr>
              <a:t>Vitor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771334">
            <a:off x="4385974" y="2433251"/>
            <a:ext cx="1296280" cy="416413"/>
          </a:xfrm>
          <a:prstGeom prst="rightArrow">
            <a:avLst>
              <a:gd name="adj1" fmla="val 449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2" t="18685" r="3778" b="22336"/>
          <a:stretch/>
        </p:blipFill>
        <p:spPr>
          <a:xfrm>
            <a:off x="745067" y="1809530"/>
            <a:ext cx="3680178" cy="266496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382350">
            <a:off x="3613877" y="3406468"/>
            <a:ext cx="2723582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92" t="1196" r="17984" b="53410"/>
          <a:stretch/>
        </p:blipFill>
        <p:spPr>
          <a:xfrm>
            <a:off x="5971822" y="2167568"/>
            <a:ext cx="5822061" cy="3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O </a:t>
            </a:r>
            <a:r>
              <a:rPr lang="pt-PT" sz="2400" dirty="0"/>
              <a:t>sistema deve permitir selecionar as datas em que o serviço irá ser realizado, assim como a hora desejada para o mesmo ser realizado</a:t>
            </a:r>
            <a:r>
              <a:rPr lang="pt-PT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sz="2400" dirty="0" smtClean="0"/>
              <a:t>Deverá </a:t>
            </a:r>
            <a:r>
              <a:rPr lang="pt-PT" sz="2400" dirty="0"/>
              <a:t>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910" y="1422906"/>
            <a:ext cx="7547504" cy="4275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8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</a:t>
            </a:r>
            <a:r>
              <a:rPr lang="pt-PT" sz="5400" dirty="0" smtClean="0"/>
              <a:t>III</a:t>
            </a:r>
            <a:endParaRPr lang="pt-PT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Implementação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</a:t>
            </a:r>
            <a:r>
              <a:rPr lang="pt-PT" dirty="0"/>
              <a:t>O sistema deve permitir ao utilizador selecionar o profissional que pretende</a:t>
            </a:r>
            <a:r>
              <a:rPr lang="pt-PT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profissional, que, posteriormente, poderá aceitar ou recusar.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977"/>
          <a:stretch/>
        </p:blipFill>
        <p:spPr>
          <a:xfrm>
            <a:off x="4445090" y="1320800"/>
            <a:ext cx="6967963" cy="498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9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Contextualização, Motivação e Objetivos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</a:t>
            </a:r>
            <a:r>
              <a:rPr lang="pt-PT" sz="2400" dirty="0" smtClean="0"/>
              <a:t>é </a:t>
            </a:r>
            <a:r>
              <a:rPr lang="pt-PT" sz="2400" dirty="0"/>
              <a:t>uma cadeia de </a:t>
            </a:r>
            <a:r>
              <a:rPr lang="pt-PT" sz="2400" dirty="0" smtClean="0"/>
              <a:t>infantários;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 smtClean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</a:t>
            </a:r>
            <a:r>
              <a:rPr lang="pt-PT" sz="2400" dirty="0" smtClean="0"/>
              <a:t>cuidar dos filhos;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 smtClean="0"/>
              <a:t>e dos utentes do infantário;</a:t>
            </a: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Possibilidade </a:t>
            </a:r>
            <a:r>
              <a:rPr lang="pt-PT" sz="2400" dirty="0"/>
              <a:t>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</a:t>
            </a:r>
            <a:r>
              <a:rPr lang="pt-PT" sz="2400" dirty="0" smtClean="0"/>
              <a:t>babysitter.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416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1695</TotalTime>
  <Words>786</Words>
  <Application>Microsoft Office PowerPoint</Application>
  <PresentationFormat>Widescreen</PresentationFormat>
  <Paragraphs>136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PowerPoint Presentation</vt:lpstr>
      <vt:lpstr>PowerPoint Presentation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120</cp:revision>
  <dcterms:created xsi:type="dcterms:W3CDTF">2018-01-17T15:08:20Z</dcterms:created>
  <dcterms:modified xsi:type="dcterms:W3CDTF">2018-06-11T13:01:54Z</dcterms:modified>
</cp:coreProperties>
</file>