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274" r:id="rId4"/>
    <p:sldId id="297" r:id="rId5"/>
    <p:sldId id="298" r:id="rId6"/>
    <p:sldId id="299" r:id="rId7"/>
    <p:sldId id="264" r:id="rId8"/>
    <p:sldId id="259" r:id="rId9"/>
    <p:sldId id="275" r:id="rId10"/>
    <p:sldId id="260" r:id="rId11"/>
    <p:sldId id="276" r:id="rId12"/>
    <p:sldId id="301" r:id="rId13"/>
    <p:sldId id="302" r:id="rId14"/>
    <p:sldId id="305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69" d="100"/>
          <a:sy n="69" d="100"/>
        </p:scale>
        <p:origin x="92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13/03/2018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prazos estabelecidos;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requisitos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escalabilidade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Utilização fácil e frequente da aplicação pelos utilizadores alvo, com um crescimento consecutivo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tempo variável;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extensível,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transtorno da deslocação 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pagamento homogéneo;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sistema de avaliação.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Funcionar 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1412221" y="1555707"/>
            <a:ext cx="6627669" cy="33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957263" y="1871662"/>
            <a:ext cx="815217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005013"/>
            <a:ext cx="861320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-elaborar um modelo geral da ideia a desenvolver </a:t>
            </a:r>
          </a:p>
          <a:p>
            <a:pPr lvl="0" algn="just"/>
            <a:r>
              <a:rPr lang="pt-PT" sz="1600" dirty="0"/>
              <a:t>			  -esclarecer alguns pontos</a:t>
            </a:r>
          </a:p>
          <a:p>
            <a:pPr lvl="0" algn="just"/>
            <a:r>
              <a:rPr lang="pt-PT" sz="1600" dirty="0"/>
              <a:t>			  -medidas de sucesso e viabilidade</a:t>
            </a:r>
          </a:p>
          <a:p>
            <a:pPr lvl="0" algn="just"/>
            <a:r>
              <a:rPr lang="pt-PT" sz="1600" dirty="0"/>
              <a:t>			  -analisar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-definir os requisitos do sistema </a:t>
            </a:r>
          </a:p>
          <a:p>
            <a:pPr lvl="1" algn="just"/>
            <a:r>
              <a:rPr lang="pt-PT" sz="1600" dirty="0"/>
              <a:t>			   -avançar com a arquitetura UML </a:t>
            </a:r>
          </a:p>
          <a:p>
            <a:pPr lvl="1" algn="just"/>
            <a:r>
              <a:rPr lang="pt-PT" sz="1600" dirty="0"/>
              <a:t>		          -desenvolvimento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conhecimentos úteis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b="1" dirty="0">
                <a:solidFill>
                  <a:schemeClr val="tx1"/>
                </a:solidFill>
              </a:rPr>
              <a:t>Motivação e Objetivos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dirty="0">
                <a:solidFill>
                  <a:srgbClr val="FF0000"/>
                </a:solidFill>
              </a:rPr>
              <a:t>problema sério </a:t>
            </a:r>
            <a:r>
              <a:rPr lang="pt-PT" sz="1600" dirty="0"/>
              <a:t>para quem tem filhos torna-se difícil arranjar alguém para tomar conta dos filho;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dirty="0">
                <a:solidFill>
                  <a:srgbClr val="FF0000"/>
                </a:solidFill>
              </a:rPr>
              <a:t>Surge, assim, a ideia de fazer um serviço ao domicilio de </a:t>
            </a:r>
            <a:r>
              <a:rPr lang="pt-PT" sz="1600" dirty="0" err="1">
                <a:solidFill>
                  <a:srgbClr val="FF0000"/>
                </a:solidFill>
              </a:rPr>
              <a:t>babysitting</a:t>
            </a:r>
            <a:r>
              <a:rPr lang="pt-PT" sz="1600" dirty="0"/>
              <a:t>; 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responsável para tomar conta dos nossos filhos a horas tardias,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inexistência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idade no intervalo dos vinte aos trinta. Têm mais facilidade e disponibilidade para trabalharem em horas não tão comuns;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intuitiva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Localização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avaliar determinado </a:t>
            </a:r>
            <a:r>
              <a:rPr lang="pt-PT" sz="2000" dirty="0" err="1"/>
              <a:t>babysitter</a:t>
            </a:r>
            <a:r>
              <a:rPr lang="pt-PT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Simplificar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cada vez mais comum (Amazon, KFC, </a:t>
            </a:r>
            <a:r>
              <a:rPr lang="pt-PT" dirty="0" err="1"/>
              <a:t>Burguer</a:t>
            </a:r>
            <a:r>
              <a:rPr lang="pt-PT" dirty="0"/>
              <a:t>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novas formas 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mercado estável;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recetividade à possibilidade de agendar um(a) </a:t>
            </a:r>
            <a:r>
              <a:rPr lang="pt-PT" dirty="0" err="1"/>
              <a:t>babysitter</a:t>
            </a:r>
            <a:r>
              <a:rPr lang="pt-PT" dirty="0"/>
              <a:t> a qualquer altura 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lugar físico 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GuguDadah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Slogan: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 Pais, Para pais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Categoria: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Babysitting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Implementação de descontos em serviços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Avaliação dos profissionais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Faixa Etária: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20-50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Logótipo: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computadores disponibilizados pela software </a:t>
            </a:r>
            <a:r>
              <a:rPr lang="pt-PT" sz="2000" dirty="0" err="1"/>
              <a:t>house</a:t>
            </a:r>
            <a:r>
              <a:rPr lang="pt-P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Estudo de mercado 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servidor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tablets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8" y="1136665"/>
            <a:ext cx="6023485" cy="30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500117" y="4323851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pública disponibilizada através do site e API privada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1002</TotalTime>
  <Words>727</Words>
  <Application>Microsoft Office PowerPoint</Application>
  <PresentationFormat>Ecrã Panorâmico</PresentationFormat>
  <Paragraphs>152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Diana Sofia Nogueira Costa</cp:lastModifiedBy>
  <cp:revision>66</cp:revision>
  <dcterms:created xsi:type="dcterms:W3CDTF">2018-01-17T15:08:20Z</dcterms:created>
  <dcterms:modified xsi:type="dcterms:W3CDTF">2018-03-13T09:11:26Z</dcterms:modified>
</cp:coreProperties>
</file>