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6"/>
  </p:notesMasterIdLst>
  <p:sldIdLst>
    <p:sldId id="256" r:id="rId2"/>
    <p:sldId id="307" r:id="rId3"/>
    <p:sldId id="274" r:id="rId4"/>
    <p:sldId id="264" r:id="rId5"/>
    <p:sldId id="314" r:id="rId6"/>
    <p:sldId id="328" r:id="rId7"/>
    <p:sldId id="331" r:id="rId8"/>
    <p:sldId id="330" r:id="rId9"/>
    <p:sldId id="334" r:id="rId10"/>
    <p:sldId id="340" r:id="rId11"/>
    <p:sldId id="354" r:id="rId12"/>
    <p:sldId id="355" r:id="rId13"/>
    <p:sldId id="357" r:id="rId14"/>
    <p:sldId id="359" r:id="rId15"/>
    <p:sldId id="356" r:id="rId16"/>
    <p:sldId id="365" r:id="rId17"/>
    <p:sldId id="362" r:id="rId18"/>
    <p:sldId id="360" r:id="rId19"/>
    <p:sldId id="366" r:id="rId20"/>
    <p:sldId id="363" r:id="rId21"/>
    <p:sldId id="361" r:id="rId22"/>
    <p:sldId id="367" r:id="rId23"/>
    <p:sldId id="364" r:id="rId24"/>
    <p:sldId id="30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7" autoAdjust="0"/>
    <p:restoredTop sz="93981" autoAdjust="0"/>
  </p:normalViewPr>
  <p:slideViewPr>
    <p:cSldViewPr snapToGrid="0">
      <p:cViewPr varScale="1">
        <p:scale>
          <a:sx n="85" d="100"/>
          <a:sy n="85" d="100"/>
        </p:scale>
        <p:origin x="9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11-06-2018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579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Foi desenvolvido o projeto</a:t>
            </a:r>
            <a:r>
              <a:rPr lang="pt-PT" baseline="0" dirty="0" smtClean="0"/>
              <a:t> em Visual Studio que, juntamente com os serviços da Microsoft Azure permitem a disponibilização do website online. O browser, utilizado em PC ou smartphone, permite cobrir uma vasta gama de dispositivos, graças à implementação dinâmica da página.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918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7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2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7411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28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820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78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1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1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5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2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2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2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4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4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5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7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6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40351"/>
            <a:ext cx="7766936" cy="1646302"/>
          </a:xfrm>
        </p:spPr>
        <p:txBody>
          <a:bodyPr/>
          <a:lstStyle/>
          <a:p>
            <a:pPr algn="l"/>
            <a:r>
              <a:rPr lang="pt-PT" sz="11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0" y="2302349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7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7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algn="ctr"/>
            <a:r>
              <a:rPr lang="pt-PT" sz="4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Babysitting de confiança</a:t>
            </a:r>
            <a:endParaRPr lang="pt-PT" sz="40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106903" y="6331959"/>
            <a:ext cx="393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933318" y="5100815"/>
            <a:ext cx="4266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</a:rPr>
              <a:t>Vitor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Castro</a:t>
            </a:r>
          </a:p>
        </p:txBody>
      </p:sp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5" y="1801283"/>
            <a:ext cx="10919422" cy="388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7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4220" y="422442"/>
            <a:ext cx="8596668" cy="1320800"/>
          </a:xfrm>
        </p:spPr>
        <p:txBody>
          <a:bodyPr/>
          <a:lstStyle/>
          <a:p>
            <a:r>
              <a:rPr lang="pt-PT" dirty="0" smtClean="0"/>
              <a:t>Tecnologias escolhidas</a:t>
            </a:r>
            <a:endParaRPr lang="pt-PT" dirty="0"/>
          </a:p>
        </p:txBody>
      </p:sp>
      <p:pic>
        <p:nvPicPr>
          <p:cNvPr id="1026" name="Picture 2" descr="Resultado de imagem para visual studi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8" y="1172974"/>
            <a:ext cx="2880000" cy="297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brow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2661934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004091" y="3367786"/>
            <a:ext cx="1876926" cy="7218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32" name="Picture 8" descr="Resultado de imagem para az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87" y="5017925"/>
            <a:ext cx="2123421" cy="159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sp n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98" y="3367786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2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75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Base de Dados e Povoamento</a:t>
            </a:r>
            <a:endParaRPr lang="pt-PT" dirty="0"/>
          </a:p>
        </p:txBody>
      </p:sp>
      <p:pic>
        <p:nvPicPr>
          <p:cNvPr id="1027" name="Imagem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73905"/>
            <a:ext cx="3815644" cy="50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professiona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2" b="68532"/>
          <a:stretch/>
        </p:blipFill>
        <p:spPr bwMode="auto">
          <a:xfrm>
            <a:off x="4492978" y="1809530"/>
            <a:ext cx="4799261" cy="43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rot="1258784">
            <a:off x="3898060" y="2548291"/>
            <a:ext cx="1783289" cy="416413"/>
          </a:xfrm>
          <a:prstGeom prst="rightArrow">
            <a:avLst>
              <a:gd name="adj1" fmla="val 4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ight Arrow 11"/>
          <p:cNvSpPr/>
          <p:nvPr/>
        </p:nvSpPr>
        <p:spPr>
          <a:xfrm rot="3188788">
            <a:off x="3527595" y="3491075"/>
            <a:ext cx="2524217" cy="477884"/>
          </a:xfrm>
          <a:prstGeom prst="rightArrow">
            <a:avLst>
              <a:gd name="adj1" fmla="val 4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953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Base de Dados e Povoamento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8175"/>
          <a:stretch/>
        </p:blipFill>
        <p:spPr>
          <a:xfrm>
            <a:off x="677333" y="1512711"/>
            <a:ext cx="10397067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320800"/>
            <a:ext cx="5825066" cy="333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25" y="660400"/>
            <a:ext cx="4727242" cy="5802711"/>
          </a:xfrm>
        </p:spPr>
      </p:pic>
    </p:spTree>
    <p:extLst>
      <p:ext uri="{BB962C8B-B14F-4D97-AF65-F5344CB8AC3E}">
        <p14:creationId xmlns:p14="http://schemas.microsoft.com/office/powerpoint/2010/main" val="403515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829733"/>
            <a:ext cx="5746044" cy="58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01" y="829733"/>
            <a:ext cx="4299646" cy="58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829733"/>
            <a:ext cx="5746044" cy="58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192" t="1196" r="17984" b="53410"/>
          <a:stretch/>
        </p:blipFill>
        <p:spPr>
          <a:xfrm>
            <a:off x="5971822" y="2167568"/>
            <a:ext cx="5822061" cy="316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9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829733"/>
            <a:ext cx="5746044" cy="58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87201" y="1852723"/>
            <a:ext cx="5463643" cy="41549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400" dirty="0" smtClean="0"/>
              <a:t>	O </a:t>
            </a:r>
            <a:r>
              <a:rPr lang="pt-PT" sz="2400" dirty="0"/>
              <a:t>sistema deve permitir selecionar as datas em que o serviço irá ser realizado, assim como a hora desejada para o mesmo ser realizado</a:t>
            </a:r>
            <a:r>
              <a:rPr lang="pt-PT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PT" sz="2400" dirty="0" smtClean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400" dirty="0"/>
              <a:t>	</a:t>
            </a:r>
            <a:r>
              <a:rPr lang="pt-PT" sz="2400" dirty="0" smtClean="0"/>
              <a:t>Deverá </a:t>
            </a:r>
            <a:r>
              <a:rPr lang="pt-PT" sz="2400" dirty="0"/>
              <a:t>autorizar a inserção de serviços complementares por parte do utilizador, para especificar algumas exigências do mesmo no que toca ao serviço.</a:t>
            </a:r>
          </a:p>
        </p:txBody>
      </p:sp>
    </p:spTree>
    <p:extLst>
      <p:ext uri="{BB962C8B-B14F-4D97-AF65-F5344CB8AC3E}">
        <p14:creationId xmlns:p14="http://schemas.microsoft.com/office/powerpoint/2010/main" val="334575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5" t="12539" r="12688" b="26146"/>
          <a:stretch/>
        </p:blipFill>
        <p:spPr>
          <a:xfrm>
            <a:off x="7552268" y="1020763"/>
            <a:ext cx="4397058" cy="525586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020763"/>
            <a:ext cx="7166328" cy="52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54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020763"/>
            <a:ext cx="7166328" cy="52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10" y="1422906"/>
            <a:ext cx="7547504" cy="4275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486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/>
              <a:t>Parte </a:t>
            </a:r>
            <a:r>
              <a:rPr lang="pt-PT" sz="5400" dirty="0" smtClean="0"/>
              <a:t>III</a:t>
            </a:r>
            <a:endParaRPr lang="pt-PT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3200" dirty="0" smtClean="0"/>
              <a:t>Implementação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213489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020763"/>
            <a:ext cx="7166328" cy="52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2268" y="2263697"/>
            <a:ext cx="4397058" cy="27699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400" dirty="0" smtClean="0"/>
              <a:t>	</a:t>
            </a:r>
            <a:r>
              <a:rPr lang="pt-PT" dirty="0"/>
              <a:t>O sistema deve permitir ao utilizador selecionar o profissional que pretende</a:t>
            </a:r>
            <a:r>
              <a:rPr lang="pt-PT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PT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dirty="0"/>
              <a:t>O sistema deverá permitir que seja mandada uma proposta de serviço devidamente especificada ao profissional, que, posteriormente, poderá aceitar ou recusar.</a:t>
            </a:r>
            <a:endParaRPr lang="pt-P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397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919162"/>
            <a:ext cx="7953716" cy="337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512" y="1639654"/>
            <a:ext cx="5272508" cy="477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9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919162"/>
            <a:ext cx="7953716" cy="337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8977"/>
          <a:stretch/>
        </p:blipFill>
        <p:spPr>
          <a:xfrm>
            <a:off x="4445090" y="1320800"/>
            <a:ext cx="6967963" cy="49896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597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919162"/>
            <a:ext cx="7953716" cy="337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80965" y="2904782"/>
            <a:ext cx="4397058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000" dirty="0"/>
              <a:t>O sistema deve permitir ao utilizador verificar o custo do agendamento, antes de finalizar a operação, que será debitado depois do profissional aceitar.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85467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" y="5901221"/>
            <a:ext cx="6059251" cy="9751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" y="5901558"/>
            <a:ext cx="6059251" cy="9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/>
              <a:t>Contextualização, Motivação e Objetivos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895308"/>
            <a:ext cx="898724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“</a:t>
            </a:r>
            <a:r>
              <a:rPr lang="pt-PT" sz="2400" b="1" dirty="0">
                <a:solidFill>
                  <a:schemeClr val="accent2"/>
                </a:solidFill>
              </a:rPr>
              <a:t>Bebés &amp; Companhia</a:t>
            </a:r>
            <a:r>
              <a:rPr lang="pt-PT" sz="2400" dirty="0"/>
              <a:t>” </a:t>
            </a:r>
            <a:r>
              <a:rPr lang="pt-PT" sz="2400" dirty="0" smtClean="0"/>
              <a:t>é </a:t>
            </a:r>
            <a:r>
              <a:rPr lang="pt-PT" sz="2400" dirty="0"/>
              <a:t>uma cadeia de </a:t>
            </a:r>
            <a:r>
              <a:rPr lang="pt-PT" sz="2400" dirty="0" smtClean="0"/>
              <a:t>infantários;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Surge, assim, a ideia de fazer um </a:t>
            </a:r>
            <a:r>
              <a:rPr lang="pt-PT" sz="2400" b="1" dirty="0">
                <a:solidFill>
                  <a:schemeClr val="accent2"/>
                </a:solidFill>
              </a:rPr>
              <a:t>serviço ao domicílio de babysitting</a:t>
            </a:r>
            <a:r>
              <a:rPr lang="pt-PT" sz="2400" b="1" dirty="0"/>
              <a:t>; </a:t>
            </a:r>
          </a:p>
          <a:p>
            <a:pPr algn="just"/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É criada a plataforma “</a:t>
            </a:r>
            <a:r>
              <a:rPr lang="pt-PT" sz="2400" b="1" dirty="0">
                <a:solidFill>
                  <a:schemeClr val="accent2"/>
                </a:solidFill>
              </a:rPr>
              <a:t>GuguDadah</a:t>
            </a:r>
            <a:r>
              <a:rPr lang="pt-PT" sz="2400" dirty="0" smtClean="0"/>
              <a:t>”;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Dificuldade de encontrar alguém que seja </a:t>
            </a:r>
            <a:r>
              <a:rPr lang="pt-PT" sz="2400" b="1" dirty="0">
                <a:solidFill>
                  <a:schemeClr val="accent2"/>
                </a:solidFill>
              </a:rPr>
              <a:t>responsável</a:t>
            </a:r>
            <a:r>
              <a:rPr lang="pt-PT" sz="2400" dirty="0"/>
              <a:t> para </a:t>
            </a:r>
            <a:r>
              <a:rPr lang="pt-PT" sz="2400" dirty="0" smtClean="0"/>
              <a:t>cuidar dos filhos;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2"/>
                </a:solidFill>
              </a:rPr>
              <a:t>Aumento da satisfação </a:t>
            </a:r>
            <a:r>
              <a:rPr lang="pt-PT" sz="2400" dirty="0" smtClean="0"/>
              <a:t>e dos utentes do infantário;</a:t>
            </a:r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Possibilidade </a:t>
            </a:r>
            <a:r>
              <a:rPr lang="pt-PT" sz="2400" dirty="0"/>
              <a:t>do cliente </a:t>
            </a:r>
            <a:r>
              <a:rPr lang="pt-PT" sz="2400" b="1" dirty="0">
                <a:solidFill>
                  <a:schemeClr val="accent2"/>
                </a:solidFill>
              </a:rPr>
              <a:t>avaliar</a:t>
            </a:r>
            <a:r>
              <a:rPr lang="pt-PT" sz="2400" dirty="0"/>
              <a:t> determinado </a:t>
            </a:r>
            <a:r>
              <a:rPr lang="pt-PT" sz="2400" dirty="0" smtClean="0"/>
              <a:t>babysitter.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90654"/>
              </p:ext>
            </p:extLst>
          </p:nvPr>
        </p:nvGraphicFramePr>
        <p:xfrm>
          <a:off x="406400" y="1555707"/>
          <a:ext cx="8229600" cy="4167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2181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5287419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Nome: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GuguDadah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Slogan: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De Pais, Para pais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Categoria: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Babysitting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65620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Características: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Implementação de descontos em serviços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65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Reserva/Requerimento de profissionais para serviço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65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Avaliação dos profissionais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65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Navegação GPS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Faixa Etária: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20-50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2412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Logótipo: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24858" y="4698516"/>
            <a:ext cx="4178963" cy="6725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51" y="4698517"/>
            <a:ext cx="4244370" cy="6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pt-PT" dirty="0"/>
              <a:t>Requisitos do utilizador e de sistema funcionais - Cliente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24" y="1219200"/>
            <a:ext cx="8474065" cy="55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2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Organizacionais</a:t>
            </a:r>
          </a:p>
          <a:p>
            <a:pPr lvl="1" algn="just"/>
            <a:r>
              <a:rPr lang="pt-PT" sz="2400" dirty="0"/>
              <a:t>O utilizador deve autenticar-se com o seu username e a password respetiva;</a:t>
            </a:r>
          </a:p>
          <a:p>
            <a:pPr lvl="1" algn="just"/>
            <a:r>
              <a:rPr lang="pt-PT" sz="2400" dirty="0"/>
              <a:t>A linguagem de programação a utilizar será C# em cooperação com a framework ASP.NET;</a:t>
            </a:r>
          </a:p>
          <a:p>
            <a:pPr lvl="1" algn="just"/>
            <a:r>
              <a:rPr lang="pt-PT" sz="2400" dirty="0"/>
              <a:t>O SGBD a usar deve ser o SQL Server;</a:t>
            </a:r>
          </a:p>
          <a:p>
            <a:pPr lvl="1" algn="just"/>
            <a:r>
              <a:rPr lang="pt-PT" sz="2400" dirty="0"/>
              <a:t>A aplicação será desenvolvida para web;</a:t>
            </a:r>
          </a:p>
        </p:txBody>
      </p:sp>
    </p:spTree>
    <p:extLst>
      <p:ext uri="{BB962C8B-B14F-4D97-AF65-F5344CB8AC3E}">
        <p14:creationId xmlns:p14="http://schemas.microsoft.com/office/powerpoint/2010/main" val="16209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Externos</a:t>
            </a:r>
          </a:p>
          <a:p>
            <a:pPr lvl="1" algn="just"/>
            <a:r>
              <a:rPr lang="pt-PT" sz="2400" dirty="0"/>
              <a:t>O sistema deve recorrer a uma API de mapas para representar a localização do trabalho ou até mesmo para representar a sua própria localização;</a:t>
            </a:r>
          </a:p>
          <a:p>
            <a:pPr lvl="1" algn="just"/>
            <a:r>
              <a:rPr lang="pt-PT" sz="2400" dirty="0"/>
              <a:t>O sistema não deve apresentar aos utilizadores dados privados acerca dos restantes utilizadores, sendo que, cada utilizador só pode ver os seus dados e aqueles que são públicos; </a:t>
            </a:r>
          </a:p>
        </p:txBody>
      </p:sp>
    </p:spTree>
    <p:extLst>
      <p:ext uri="{BB962C8B-B14F-4D97-AF65-F5344CB8AC3E}">
        <p14:creationId xmlns:p14="http://schemas.microsoft.com/office/powerpoint/2010/main" val="3743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8356" y="214489"/>
            <a:ext cx="8596668" cy="1320800"/>
          </a:xfrm>
        </p:spPr>
        <p:txBody>
          <a:bodyPr/>
          <a:lstStyle/>
          <a:p>
            <a:r>
              <a:rPr lang="pt-PT" dirty="0"/>
              <a:t>Diagrama de Use Cases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" b="58384"/>
          <a:stretch/>
        </p:blipFill>
        <p:spPr>
          <a:xfrm>
            <a:off x="564445" y="978088"/>
            <a:ext cx="8429403" cy="511791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48356" y="1535289"/>
            <a:ext cx="1907822" cy="598311"/>
          </a:xfrm>
          <a:prstGeom prst="rightArrow">
            <a:avLst>
              <a:gd name="adj1" fmla="val 31132"/>
              <a:gd name="adj2" fmla="val 48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7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Sequência de Sistema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96"/>
          <a:stretch/>
        </p:blipFill>
        <p:spPr>
          <a:xfrm>
            <a:off x="0" y="1530220"/>
            <a:ext cx="5779537" cy="5327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79" y="1594498"/>
            <a:ext cx="5974021" cy="527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1589</TotalTime>
  <Words>419</Words>
  <Application>Microsoft Office PowerPoint</Application>
  <PresentationFormat>Widescreen</PresentationFormat>
  <Paragraphs>93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LI4</vt:lpstr>
      <vt:lpstr>Parte III</vt:lpstr>
      <vt:lpstr>PowerPoint Presentation</vt:lpstr>
      <vt:lpstr>PowerPoint Presentation</vt:lpstr>
      <vt:lpstr>Requisitos do utilizador e de sistema funcionais - Cliente</vt:lpstr>
      <vt:lpstr>Requisitos de sistema não-funcionais</vt:lpstr>
      <vt:lpstr>Requisitos de sistema não-funcionais</vt:lpstr>
      <vt:lpstr>Diagrama de Use Cases</vt:lpstr>
      <vt:lpstr>Diagrama de Sequência de Sistema “Agendar trabalho”</vt:lpstr>
      <vt:lpstr>Diagrama de Máquinas de Estado “Agendar Trabalho”</vt:lpstr>
      <vt:lpstr>Tecnologias escolhidas</vt:lpstr>
      <vt:lpstr>Base de Dados e Povoamento</vt:lpstr>
      <vt:lpstr>Base de Dados e Povoamento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Vitor Castro</cp:lastModifiedBy>
  <cp:revision>111</cp:revision>
  <dcterms:created xsi:type="dcterms:W3CDTF">2018-01-17T15:08:20Z</dcterms:created>
  <dcterms:modified xsi:type="dcterms:W3CDTF">2018-06-11T09:04:13Z</dcterms:modified>
</cp:coreProperties>
</file>