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274" r:id="rId4"/>
    <p:sldId id="297" r:id="rId5"/>
    <p:sldId id="298" r:id="rId6"/>
    <p:sldId id="299" r:id="rId7"/>
    <p:sldId id="264" r:id="rId8"/>
    <p:sldId id="259" r:id="rId9"/>
    <p:sldId id="275" r:id="rId10"/>
    <p:sldId id="260" r:id="rId11"/>
    <p:sldId id="276" r:id="rId12"/>
    <p:sldId id="301" r:id="rId13"/>
    <p:sldId id="302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13/03/2018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3125621" y="3502678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237963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Funcionar 24h, 365 dias por ano!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Conclusão, análise crítica e trabalho futuro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44137" y="1085564"/>
            <a:ext cx="8987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Grande desafio – deixar ao critério do grupo a </a:t>
            </a:r>
            <a:r>
              <a:rPr lang="pt-PT" sz="1600" b="1" dirty="0">
                <a:solidFill>
                  <a:schemeClr val="accent1"/>
                </a:solidFill>
              </a:rPr>
              <a:t>escolha do tema </a:t>
            </a:r>
            <a:r>
              <a:rPr lang="pt-PT" sz="1600" dirty="0"/>
              <a:t>e todo o trabalho envolvido na criação e fundamentação do projeto (liberdade/criatividade);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Nesta fase: - elaborar um modelo geral da ideia a desenvolver </a:t>
            </a:r>
          </a:p>
          <a:p>
            <a:pPr lvl="0" algn="just"/>
            <a:r>
              <a:rPr lang="pt-PT" sz="1600" dirty="0"/>
              <a:t>			  - esclarecer alguns pontos</a:t>
            </a:r>
          </a:p>
          <a:p>
            <a:pPr lvl="0" algn="just"/>
            <a:r>
              <a:rPr lang="pt-PT" sz="1600" dirty="0"/>
              <a:t>			  - medidas de sucesso e viabilidade</a:t>
            </a:r>
          </a:p>
          <a:p>
            <a:pPr lvl="0" algn="just"/>
            <a:r>
              <a:rPr lang="pt-PT" sz="1600" dirty="0"/>
              <a:t>			  - analisar os recursos necessários associados ao serviço.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Ainda assim, sem uma boa fundamentação e sem o estabelecimento de metas, todos os passos futuros acabariam por</a:t>
            </a:r>
            <a:r>
              <a:rPr lang="pt-PT" sz="1600" dirty="0">
                <a:solidFill>
                  <a:schemeClr val="accent1"/>
                </a:solidFill>
              </a:rPr>
              <a:t> </a:t>
            </a:r>
            <a:r>
              <a:rPr lang="pt-PT" sz="1600" b="1" dirty="0">
                <a:solidFill>
                  <a:schemeClr val="accent1"/>
                </a:solidFill>
              </a:rPr>
              <a:t>levantar demasiadas dúvidas </a:t>
            </a:r>
            <a:r>
              <a:rPr lang="pt-PT" sz="1600" dirty="0"/>
              <a:t>e poderiam </a:t>
            </a:r>
            <a:r>
              <a:rPr lang="pt-PT" sz="1600" b="1" dirty="0">
                <a:solidFill>
                  <a:schemeClr val="accent1"/>
                </a:solidFill>
              </a:rPr>
              <a:t>acabar por divergir</a:t>
            </a:r>
            <a:r>
              <a:rPr lang="pt-PT" sz="1600" dirty="0"/>
              <a:t>, tanto da ideia inicial, como entre os elementos do grupo. </a:t>
            </a:r>
          </a:p>
          <a:p>
            <a:pPr lvl="0" algn="just"/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Trabalho futuro: - definir os requisitos do sistema </a:t>
            </a:r>
          </a:p>
          <a:p>
            <a:pPr lvl="1" algn="just"/>
            <a:r>
              <a:rPr lang="pt-PT" sz="1600" dirty="0"/>
              <a:t>			   - avançar com a arquitetura UML </a:t>
            </a:r>
          </a:p>
          <a:p>
            <a:pPr lvl="1" algn="just"/>
            <a:r>
              <a:rPr lang="pt-PT" sz="1600" dirty="0"/>
              <a:t>		</a:t>
            </a:r>
            <a:r>
              <a:rPr lang="pt-PT" sz="1600"/>
              <a:t>          - desenvolvimento </a:t>
            </a:r>
            <a:r>
              <a:rPr lang="pt-PT" sz="1600" dirty="0"/>
              <a:t>da base de dados</a:t>
            </a:r>
          </a:p>
          <a:p>
            <a:pPr lvl="1" algn="just"/>
            <a:r>
              <a:rPr lang="pt-PT" sz="1600" dirty="0"/>
              <a:t>		          - implementação da plataforma(site e aplicação móvel)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Acima de tudo, O grupo espera conseguir finalizar as próximas etapas e tirar proveito das mesmas, levando consigo conhecimentos úteis para a vida profissional futura.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8505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54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pic>
        <p:nvPicPr>
          <p:cNvPr id="9" name="Picture 1" descr="logo">
            <a:extLst>
              <a:ext uri="{FF2B5EF4-FFF2-40B4-BE49-F238E27FC236}">
                <a16:creationId xmlns:a16="http://schemas.microsoft.com/office/drawing/2014/main" id="{6A4C25DF-6080-4353-8A32-211555DA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743" y="5116263"/>
            <a:ext cx="3080293" cy="19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55F68-0F43-4FE9-A743-20F9DAFE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6583"/>
            <a:ext cx="8596668" cy="5334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Contextualização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Motivação e Objetivos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da Identidade do Sistema a Desenvolver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Análise de Viabilidade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Identificação dos Recursos Necessários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Modelo de Sistema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Definição de Medidas de Sucesso </a:t>
            </a:r>
          </a:p>
          <a:p>
            <a:pPr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Plano de 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4828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40049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Aumenta a carga horária dos trabalhadores -&gt; </a:t>
            </a:r>
            <a:r>
              <a:rPr lang="pt-PT" sz="1600" dirty="0">
                <a:solidFill>
                  <a:srgbClr val="FF0000"/>
                </a:solidFill>
              </a:rPr>
              <a:t>problema sério </a:t>
            </a:r>
            <a:r>
              <a:rPr lang="pt-PT" sz="1600" dirty="0"/>
              <a:t>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“Bebés &amp; Companhia” possui uma cadeia de infantários espalhados pela grande Lisboa: </a:t>
            </a:r>
          </a:p>
          <a:p>
            <a:r>
              <a:rPr lang="pt-PT" sz="1600" dirty="0"/>
              <a:t>			- maioria dos seus funcionários estão na faixa etária dos vinte </a:t>
            </a:r>
          </a:p>
          <a:p>
            <a:r>
              <a:rPr lang="pt-PT" sz="1600" dirty="0"/>
              <a:t>			- dispõem de tempo livre para horário extra</a:t>
            </a:r>
          </a:p>
          <a:p>
            <a:r>
              <a:rPr lang="pt-PT" sz="1600" dirty="0"/>
              <a:t>			- viram aqui uma ótima oportunidade. </a:t>
            </a:r>
          </a:p>
          <a:p>
            <a:r>
              <a:rPr lang="pt-PT" sz="1600" dirty="0"/>
              <a:t>			- </a:t>
            </a:r>
            <a:r>
              <a:rPr lang="pt-PT" sz="1600" dirty="0">
                <a:solidFill>
                  <a:srgbClr val="FF0000"/>
                </a:solidFill>
              </a:rPr>
              <a:t>Surge, assim, a ideia de fazer um serviço ao domicilio de </a:t>
            </a:r>
            <a:r>
              <a:rPr lang="pt-PT" sz="1600" dirty="0" err="1">
                <a:solidFill>
                  <a:srgbClr val="FF0000"/>
                </a:solidFill>
              </a:rPr>
              <a:t>babysitting</a:t>
            </a:r>
            <a:r>
              <a:rPr lang="pt-PT" sz="1600" dirty="0"/>
              <a:t>; 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Realização de inquéritos: </a:t>
            </a:r>
          </a:p>
          <a:p>
            <a:r>
              <a:rPr lang="pt-PT" sz="1600" dirty="0"/>
              <a:t>	- disposição para trabalhar horas extra</a:t>
            </a:r>
          </a:p>
          <a:p>
            <a:r>
              <a:rPr lang="pt-PT" sz="1600" dirty="0"/>
              <a:t>	- disponibilidade para horas tardias e para deslocações ao domicílio</a:t>
            </a:r>
          </a:p>
          <a:p>
            <a:r>
              <a:rPr lang="pt-PT" sz="1600" dirty="0"/>
              <a:t>	-&gt; Sem necessidade de contratação de agentes externos ao infantário!</a:t>
            </a:r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6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Dificuldade de encontrar alguém que seja responsável para tomar conta dos nossos filhos a horas tardias, ou a falta de disponibilidade dos infantários de tomar conta de crianças adoentadas;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 (Amazon, KFC, </a:t>
            </a:r>
            <a:r>
              <a:rPr lang="pt-PT" dirty="0" err="1"/>
              <a:t>Burger</a:t>
            </a:r>
            <a:r>
              <a:rPr lang="pt-PT" dirty="0"/>
              <a:t> King,…);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 (a trabalhar 2h/dia -&gt; 1 homem/mês);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1003</TotalTime>
  <Words>727</Words>
  <Application>Microsoft Office PowerPoint</Application>
  <PresentationFormat>Ecrã Panorâmico</PresentationFormat>
  <Paragraphs>152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Sérgio Tiago Oliveira Jorge</cp:lastModifiedBy>
  <cp:revision>67</cp:revision>
  <dcterms:created xsi:type="dcterms:W3CDTF">2018-01-17T15:08:20Z</dcterms:created>
  <dcterms:modified xsi:type="dcterms:W3CDTF">2018-03-13T09:27:51Z</dcterms:modified>
</cp:coreProperties>
</file>