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56" r:id="rId2"/>
    <p:sldId id="307" r:id="rId3"/>
    <p:sldId id="274" r:id="rId4"/>
    <p:sldId id="264" r:id="rId5"/>
    <p:sldId id="314" r:id="rId6"/>
    <p:sldId id="328" r:id="rId7"/>
    <p:sldId id="331" r:id="rId8"/>
    <p:sldId id="330" r:id="rId9"/>
    <p:sldId id="334" r:id="rId10"/>
    <p:sldId id="340" r:id="rId11"/>
    <p:sldId id="354" r:id="rId12"/>
    <p:sldId id="355" r:id="rId13"/>
    <p:sldId id="357" r:id="rId14"/>
    <p:sldId id="359" r:id="rId15"/>
    <p:sldId id="356" r:id="rId16"/>
    <p:sldId id="365" r:id="rId17"/>
    <p:sldId id="362" r:id="rId18"/>
    <p:sldId id="360" r:id="rId19"/>
    <p:sldId id="366" r:id="rId20"/>
    <p:sldId id="363" r:id="rId21"/>
    <p:sldId id="361" r:id="rId22"/>
    <p:sldId id="367" r:id="rId23"/>
    <p:sldId id="364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11-06-2018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desenvolvido o projeto</a:t>
            </a:r>
            <a:r>
              <a:rPr lang="pt-PT" baseline="0" dirty="0" smtClean="0"/>
              <a:t> em Visual Studio que, juntamente com os serviços da Microsoft Azure permitem a disponibilização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pt-PT" sz="4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  <a:endParaRPr lang="pt-PT" sz="4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</a:rPr>
              <a:t>Vitor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801283"/>
            <a:ext cx="10919422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771334">
            <a:off x="4385974" y="2433251"/>
            <a:ext cx="1296280" cy="416413"/>
          </a:xfrm>
          <a:prstGeom prst="rightArrow">
            <a:avLst>
              <a:gd name="adj1" fmla="val 449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2" t="18685" r="3778" b="22336"/>
          <a:stretch/>
        </p:blipFill>
        <p:spPr>
          <a:xfrm>
            <a:off x="745067" y="1809530"/>
            <a:ext cx="3680178" cy="266496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3382350">
            <a:off x="3613877" y="3406468"/>
            <a:ext cx="2723582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0800"/>
            <a:ext cx="5825066" cy="33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660400"/>
            <a:ext cx="4727242" cy="5802711"/>
          </a:xfrm>
        </p:spPr>
      </p:pic>
    </p:spTree>
    <p:extLst>
      <p:ext uri="{BB962C8B-B14F-4D97-AF65-F5344CB8AC3E}">
        <p14:creationId xmlns:p14="http://schemas.microsoft.com/office/powerpoint/2010/main" val="40351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01" y="829733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92" t="1196" r="17984" b="53410"/>
          <a:stretch/>
        </p:blipFill>
        <p:spPr>
          <a:xfrm>
            <a:off x="5971822" y="2167568"/>
            <a:ext cx="5822061" cy="31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7201" y="1852723"/>
            <a:ext cx="5463643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O </a:t>
            </a:r>
            <a:r>
              <a:rPr lang="pt-PT" sz="2400" dirty="0"/>
              <a:t>sistema deve permitir selecionar as datas em que o serviço irá ser realizado, assim como a hora desejada para o mesmo ser realizado</a:t>
            </a:r>
            <a:r>
              <a:rPr lang="pt-PT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</a:t>
            </a:r>
            <a:r>
              <a:rPr lang="pt-PT" sz="2400" dirty="0" smtClean="0"/>
              <a:t>Deverá </a:t>
            </a:r>
            <a:r>
              <a:rPr lang="pt-PT" sz="2400" dirty="0"/>
              <a:t>autorizar a inserção de serviços complementares por parte do utilizador, para especificar algumas exigências do mesmo no que toca ao serviço.</a:t>
            </a:r>
          </a:p>
        </p:txBody>
      </p:sp>
    </p:spTree>
    <p:extLst>
      <p:ext uri="{BB962C8B-B14F-4D97-AF65-F5344CB8AC3E}">
        <p14:creationId xmlns:p14="http://schemas.microsoft.com/office/powerpoint/2010/main" val="3345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12539" r="12688" b="26146"/>
          <a:stretch/>
        </p:blipFill>
        <p:spPr>
          <a:xfrm>
            <a:off x="7552268" y="1020763"/>
            <a:ext cx="4397058" cy="525586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0" y="1422906"/>
            <a:ext cx="7547504" cy="427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8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</a:t>
            </a:r>
            <a:r>
              <a:rPr lang="pt-PT" sz="5400" dirty="0" smtClean="0"/>
              <a:t>III</a:t>
            </a:r>
            <a:endParaRPr lang="pt-PT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Implementação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268" y="2263697"/>
            <a:ext cx="439705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</a:t>
            </a:r>
            <a:r>
              <a:rPr lang="pt-PT" dirty="0"/>
              <a:t>O sistema deve permitir ao utilizador selecionar o profissional que pretende</a:t>
            </a:r>
            <a:r>
              <a:rPr lang="pt-PT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dirty="0"/>
              <a:t>O sistema deverá permitir que seja mandada uma proposta de serviço devidamente especificada ao profissional, que, posteriormente, poderá aceitar ou recusar.</a:t>
            </a:r>
            <a:endParaRPr lang="pt-P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2" y="1639654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977"/>
          <a:stretch/>
        </p:blipFill>
        <p:spPr>
          <a:xfrm>
            <a:off x="4445090" y="1320800"/>
            <a:ext cx="6967963" cy="4989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9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0965" y="2904782"/>
            <a:ext cx="439705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000" dirty="0"/>
              <a:t>O sistema deve permitir ao utilizador verificar o custo do agendamento, antes de finalizar a operação, que será debitado depois do profissional aceitar.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4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Contextualização, Motivação e Objetivos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895308"/>
            <a:ext cx="89872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</a:t>
            </a:r>
            <a:r>
              <a:rPr lang="pt-PT" sz="2400" dirty="0" smtClean="0"/>
              <a:t>é </a:t>
            </a:r>
            <a:r>
              <a:rPr lang="pt-PT" sz="2400" dirty="0"/>
              <a:t>uma cadeia de </a:t>
            </a:r>
            <a:r>
              <a:rPr lang="pt-PT" sz="2400" dirty="0" smtClean="0"/>
              <a:t>infantários;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 smtClean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</a:t>
            </a:r>
            <a:r>
              <a:rPr lang="pt-PT" sz="2400" dirty="0" smtClean="0"/>
              <a:t>cuidar dos filhos;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Aumento da satisfação </a:t>
            </a:r>
            <a:r>
              <a:rPr lang="pt-PT" sz="2400" dirty="0" smtClean="0"/>
              <a:t>e dos utentes do infantário;</a:t>
            </a: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Possibilidade </a:t>
            </a:r>
            <a:r>
              <a:rPr lang="pt-PT" sz="2400" dirty="0"/>
              <a:t>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</a:t>
            </a:r>
            <a:r>
              <a:rPr lang="pt-PT" sz="2400" dirty="0" smtClean="0"/>
              <a:t>babysitter.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0654"/>
              </p:ext>
            </p:extLst>
          </p:nvPr>
        </p:nvGraphicFramePr>
        <p:xfrm>
          <a:off x="406400" y="1555707"/>
          <a:ext cx="8229600" cy="416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181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5287419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Nome: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GuguDadah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Slogan: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 Pais, Para pais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Categoria: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Babysitting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6562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Características: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Implementação de descontos em serviços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Reserva/Requerimento de profissionais para serviço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Avaliação dos profissionais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Navegação GPS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Faixa Etária: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20-50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241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Logótipo: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698516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698517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4" y="1219200"/>
            <a:ext cx="8474065" cy="5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56" y="214489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56" y="1535289"/>
            <a:ext cx="1907822" cy="598311"/>
          </a:xfrm>
          <a:prstGeom prst="rightArrow">
            <a:avLst>
              <a:gd name="adj1" fmla="val 31132"/>
              <a:gd name="adj2" fmla="val 4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1591</TotalTime>
  <Words>419</Words>
  <Application>Microsoft Office PowerPoint</Application>
  <PresentationFormat>Widescreen</PresentationFormat>
  <Paragraphs>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LI4</vt:lpstr>
      <vt:lpstr>Parte III</vt:lpstr>
      <vt:lpstr>PowerPoint Presentation</vt:lpstr>
      <vt:lpstr>PowerPoint Presentation</vt:lpstr>
      <vt:lpstr>Requisitos do utilizador e de sistema funcionais - Cliente</vt:lpstr>
      <vt:lpstr>Requisitos de sistema não-funcionais</vt:lpstr>
      <vt:lpstr>Requisitos de sistema não-funcionais</vt:lpstr>
      <vt:lpstr>Diagrama de Use Cases</vt:lpstr>
      <vt:lpstr>Diagrama de Sequência de Sistema “Agendar trabalho”</vt:lpstr>
      <vt:lpstr>Diagrama de Máquinas de Estado “Agendar Trabalho”</vt:lpstr>
      <vt:lpstr>Tecnologias escolhidas</vt:lpstr>
      <vt:lpstr>Base de Dados e Povoamento</vt:lpstr>
      <vt:lpstr>Base de Dados e Povoamento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112</cp:revision>
  <dcterms:created xsi:type="dcterms:W3CDTF">2018-01-17T15:08:20Z</dcterms:created>
  <dcterms:modified xsi:type="dcterms:W3CDTF">2018-06-11T10:11:31Z</dcterms:modified>
</cp:coreProperties>
</file>