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6" r:id="rId3"/>
    <p:sldId id="307" r:id="rId4"/>
    <p:sldId id="304" r:id="rId5"/>
    <p:sldId id="274" r:id="rId6"/>
    <p:sldId id="297" r:id="rId7"/>
    <p:sldId id="298" r:id="rId8"/>
    <p:sldId id="299" r:id="rId9"/>
    <p:sldId id="264" r:id="rId10"/>
    <p:sldId id="309" r:id="rId11"/>
    <p:sldId id="259" r:id="rId12"/>
    <p:sldId id="275" r:id="rId13"/>
    <p:sldId id="260" r:id="rId14"/>
    <p:sldId id="311" r:id="rId15"/>
    <p:sldId id="276" r:id="rId16"/>
    <p:sldId id="301" r:id="rId17"/>
    <p:sldId id="312" r:id="rId18"/>
    <p:sldId id="302" r:id="rId19"/>
    <p:sldId id="305" r:id="rId20"/>
    <p:sldId id="308" r:id="rId21"/>
    <p:sldId id="313" r:id="rId22"/>
    <p:sldId id="314" r:id="rId23"/>
    <p:sldId id="315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9" r:id="rId36"/>
    <p:sldId id="327" r:id="rId37"/>
    <p:sldId id="328" r:id="rId38"/>
    <p:sldId id="331" r:id="rId39"/>
    <p:sldId id="332" r:id="rId40"/>
    <p:sldId id="330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52" d="100"/>
          <a:sy n="52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23-04-2018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 smtClean="0"/>
              <a:t>Logótipo melhorado</a:t>
            </a:r>
            <a:endParaRPr lang="pt-PT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 smtClean="0"/>
              <a:t>Look</a:t>
            </a:r>
            <a:r>
              <a:rPr lang="pt-PT" sz="2800" dirty="0" smtClean="0"/>
              <a:t> moderno e </a:t>
            </a:r>
            <a:r>
              <a:rPr lang="pt-PT" sz="2800" i="1" dirty="0" smtClean="0"/>
              <a:t>clean</a:t>
            </a:r>
            <a:endParaRPr lang="pt-PT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Melhoramento das 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Verificar </a:t>
            </a:r>
            <a:r>
              <a:rPr lang="pt-PT" b="1" dirty="0">
                <a:solidFill>
                  <a:schemeClr val="accent2"/>
                </a:solidFill>
              </a:rPr>
              <a:t>escalabilidade</a:t>
            </a:r>
            <a:r>
              <a:rPr lang="pt-PT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accent2"/>
                </a:solidFill>
              </a:rPr>
              <a:t>Funcionar </a:t>
            </a:r>
            <a:r>
              <a:rPr lang="pt-PT" b="1" dirty="0">
                <a:solidFill>
                  <a:schemeClr val="accent2"/>
                </a:solidFill>
              </a:rPr>
              <a:t>24h, 365 dias por </a:t>
            </a:r>
            <a:r>
              <a:rPr lang="pt-PT" b="1" dirty="0">
                <a:solidFill>
                  <a:schemeClr val="accent2"/>
                </a:solidFill>
              </a:rPr>
              <a:t>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Especificação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304741" cy="40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6041"/>
            <a:ext cx="8919417" cy="33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2940"/>
            <a:ext cx="8813005" cy="28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6030"/>
            <a:ext cx="8596668" cy="33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34875"/>
            <a:ext cx="8256124" cy="39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2729"/>
            <a:ext cx="8275273" cy="33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Fundamentação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7241"/>
            <a:ext cx="9103595" cy="29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5838"/>
            <a:ext cx="8153160" cy="3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1" y="2724247"/>
            <a:ext cx="8966374" cy="27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funcionais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6" y="2122129"/>
            <a:ext cx="8671264" cy="40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SGBD a usar deve ser o SQL Server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 smtClean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</a:t>
            </a:r>
            <a:r>
              <a:rPr lang="pt-PT" sz="2400" dirty="0" smtClean="0"/>
              <a:t>%;</a:t>
            </a:r>
          </a:p>
          <a:p>
            <a:pPr lvl="1" algn="just"/>
            <a:r>
              <a:rPr lang="pt-PT" sz="2400" dirty="0"/>
              <a:t>O sistema deve ser de fácil uso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ser produzido de modo a ser executado em todos os browsers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suportar o registo de 1000 utilizadores, no espaço de 1 ano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Diagrama de Use Cases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1091</TotalTime>
  <Words>1165</Words>
  <Application>Microsoft Office PowerPoint</Application>
  <PresentationFormat>Widescreen</PresentationFormat>
  <Paragraphs>211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PowerPoint Presentation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Logótipo melhorado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do utilizador e de sistema funcionais</vt:lpstr>
      <vt:lpstr>Requisitos de sistem não-funcionais</vt:lpstr>
      <vt:lpstr>Requisitos de sistem não-funcionais</vt:lpstr>
      <vt:lpstr>Requisitos de sistem não-funcionais</vt:lpstr>
      <vt:lpstr>Diagrama de Use Cases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80</cp:revision>
  <dcterms:created xsi:type="dcterms:W3CDTF">2018-01-17T15:08:20Z</dcterms:created>
  <dcterms:modified xsi:type="dcterms:W3CDTF">2018-04-23T10:52:02Z</dcterms:modified>
</cp:coreProperties>
</file>