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97" r:id="rId4"/>
    <p:sldId id="298" r:id="rId5"/>
    <p:sldId id="299" r:id="rId6"/>
    <p:sldId id="264" r:id="rId7"/>
    <p:sldId id="259" r:id="rId8"/>
    <p:sldId id="275" r:id="rId9"/>
    <p:sldId id="260" r:id="rId10"/>
    <p:sldId id="276" r:id="rId11"/>
    <p:sldId id="301" r:id="rId12"/>
    <p:sldId id="302" r:id="rId13"/>
    <p:sldId id="30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3981" autoAdjust="0"/>
  </p:normalViewPr>
  <p:slideViewPr>
    <p:cSldViewPr snapToGrid="0">
      <p:cViewPr varScale="1">
        <p:scale>
          <a:sx n="48" d="100"/>
          <a:sy n="48" d="100"/>
        </p:scale>
        <p:origin x="6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12-03-2018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1412221" y="1555707"/>
            <a:ext cx="6627669" cy="338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2050" name="Picture 2" descr="GANTTespecificacao">
            <a:extLst>
              <a:ext uri="{FF2B5EF4-FFF2-40B4-BE49-F238E27FC236}">
                <a16:creationId xmlns:a16="http://schemas.microsoft.com/office/drawing/2014/main" id="{5E742F97-6BE4-42D3-A8BA-70A937F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957263" y="1871662"/>
            <a:ext cx="8152172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58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005013"/>
            <a:ext cx="8613202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Necessidade de produção contínua e rápida por parte das empresas, para singrar nos mercados económicos;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Aumenta a carga horária dos trabalhadores e isto gera um problema sério para quem tem filhos torna-se difícil arranjar alguém para tomar conta dos filho;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“Bebés &amp; Com</a:t>
            </a:r>
            <a:r>
              <a:rPr lang="pt-PT" dirty="0"/>
              <a:t>panhia” possui uma cadeia de infantários espalhados pela grande Lisboa, com o reparo que a maioria dos seus funcionários estão na faixa etária dos vinte e dispõem de tempo livre para horário extra, e estes viram aqui uma ótima oportunidade. Surge, assim, a ideia de fazer um serviço ao domicilio de </a:t>
            </a:r>
            <a:r>
              <a:rPr lang="pt-PT" dirty="0" err="1"/>
              <a:t>babysitting</a:t>
            </a:r>
            <a:r>
              <a:rPr lang="pt-PT" dirty="0"/>
              <a:t>; </a:t>
            </a:r>
          </a:p>
          <a:p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Realização de inquéritos: </a:t>
            </a:r>
            <a:r>
              <a:rPr lang="pt-PT" dirty="0"/>
              <a:t>disposição para trabalhar horas extra, disponibilidade para horas tardias e para deslocações ao domicílio -&gt; Sem necessidade de contratação de agentes externos ao infantário;</a:t>
            </a:r>
            <a:endParaRPr lang="pt-PT" sz="2000" dirty="0"/>
          </a:p>
          <a:p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É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82920" y="1555708"/>
            <a:ext cx="89872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Dificuldade de encontrar alguém que seja responsável para tomar conta dos nossos filhos a horas tardias, ou a falta de disponibilidade dos infantários de tomar conta de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A inexistência de um sistema que permita a requisição de serviços de babysitting online, em Portugal;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A maioria dos trabalhadores dos infantários Bebés &amp; Companhia possuem idade no intervalo dos vinte aos trinta. Têm mais facilidade e disponibilidade para trabalharem em horas não tão comuns;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391885" y="1555708"/>
            <a:ext cx="898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Disponibilizar uma interface intuitiva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Localização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Possibilidade do cliente avaliar determinado </a:t>
            </a:r>
            <a:r>
              <a:rPr lang="pt-PT" sz="2000" dirty="0" err="1"/>
              <a:t>babysitter</a:t>
            </a:r>
            <a:r>
              <a:rPr lang="pt-PT" sz="20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Simplificar a deslocação dos funcionários da empresa;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Viabilidade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4A52A-7267-416A-BBD5-F6C606723737}"/>
              </a:ext>
            </a:extLst>
          </p:cNvPr>
          <p:cNvSpPr txBox="1"/>
          <p:nvPr/>
        </p:nvSpPr>
        <p:spPr>
          <a:xfrm>
            <a:off x="382920" y="1555708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sistema ao domicílio 24/365 é um modelo de negócio cada vez mais comum (Amazon, KFC, </a:t>
            </a:r>
            <a:r>
              <a:rPr lang="pt-PT" dirty="0" err="1"/>
              <a:t>Burguer</a:t>
            </a:r>
            <a:r>
              <a:rPr lang="pt-PT" dirty="0"/>
              <a:t> King,…);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Há cada vez mais abertura do cliente a novas formas de comércio;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serviço de babysitting ao domicílio posiciona-se como uma opção de entrada num mercado estável;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estudo de mercado revelou grande recetividade à possibilidade de agendar um(a) </a:t>
            </a:r>
            <a:r>
              <a:rPr lang="pt-PT" dirty="0" err="1"/>
              <a:t>babysitter</a:t>
            </a:r>
            <a:r>
              <a:rPr lang="pt-PT" dirty="0"/>
              <a:t> a qualquer altura do dia;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serviço está associado a um lugar físico onde se podem conhecer os profissionais, o que aumenta a confiança por parte dos pais;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Alguma potencial falta de confiança é compensada pela presença de avaliações pessoais.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Nome: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GuguDadah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Slogan: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De Pais, Para pais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Categoria: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Babysitting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Implementação de descontos em serviços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Avaliação dos profissionais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Faixa Etária: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20-50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Logótipo: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B16C096F-DB7F-4139-A49E-E315A5E4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15" y="3896631"/>
            <a:ext cx="2118770" cy="1357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engenheiro de software e quatro programadores (a trabalhar 2h/dia -&gt; 1 homem/mês);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computadores disponibilizados pela software </a:t>
            </a:r>
            <a:r>
              <a:rPr lang="pt-PT" sz="2000" dirty="0" err="1"/>
              <a:t>house</a:t>
            </a:r>
            <a:r>
              <a:rPr lang="pt-PT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Duas reuniões com o infantário Bebés &amp; Companhia: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levantamento de requisitos;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confirmação do modelo elaborado;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Estudo de mercado para confirmar viabilização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servidor a funcionar 24/7;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Aquisição de tablets para desenvolvimento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98" y="1136665"/>
            <a:ext cx="6023485" cy="300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8FEB54-4D34-4B55-99E5-91338174C0FA}"/>
              </a:ext>
            </a:extLst>
          </p:cNvPr>
          <p:cNvSpPr txBox="1"/>
          <p:nvPr/>
        </p:nvSpPr>
        <p:spPr>
          <a:xfrm>
            <a:off x="500117" y="4323851"/>
            <a:ext cx="8987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Servidor ASP.NET ligado a uma base de dados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Expõe API pública disponibilizada através do site e API privada utilizada pela aplicação móvel.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348800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Todas as etapas do processo de desenvolvimento devem cumprir os prazos estabelecidos;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Todos os requisitos identificados devem estar presentes na aplicação final;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Verificar escalabilidade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Utilização fácil e frequente da aplicação pelos utilizadores alvo, com um crescimento consecutivo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Permitir aos utilizadores o agendamento do serviço por um intervalo de tempo variável;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Este agendamento também é extensível, oferecendo a possibilidade da prestação da atividade em horários em que os serviços convencionais não estão ativos;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smtClean="0"/>
              <a:t>Libertar </a:t>
            </a:r>
            <a:r>
              <a:rPr lang="pt-PT" sz="1600" dirty="0"/>
              <a:t>os usuários do transtorno da deslocação aos infantários, para trazer os filhos de volta a casa;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Oferecer um método de pagamento homogéneo;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Garantir uma maior viabilidade do projeto através de um sistema de avaliação.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Funcionar 24h, 365 dias por ano!</a:t>
            </a:r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1026</TotalTime>
  <Words>733</Words>
  <Application>Microsoft Office PowerPoint</Application>
  <PresentationFormat>Widescreen</PresentationFormat>
  <Paragraphs>120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Trebuchet MS</vt:lpstr>
      <vt:lpstr>Wingdings 3</vt:lpstr>
      <vt:lpstr>Faceta</vt:lpstr>
      <vt:lpstr>LI4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Vitor Castro</cp:lastModifiedBy>
  <cp:revision>61</cp:revision>
  <dcterms:created xsi:type="dcterms:W3CDTF">2018-01-17T15:08:20Z</dcterms:created>
  <dcterms:modified xsi:type="dcterms:W3CDTF">2018-03-13T00:29:31Z</dcterms:modified>
</cp:coreProperties>
</file>