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96" r:id="rId5"/>
    <p:sldId id="297" r:id="rId6"/>
    <p:sldId id="298" r:id="rId7"/>
    <p:sldId id="299" r:id="rId8"/>
    <p:sldId id="264" r:id="rId9"/>
    <p:sldId id="259" r:id="rId10"/>
    <p:sldId id="275" r:id="rId11"/>
    <p:sldId id="260" r:id="rId12"/>
    <p:sldId id="276" r:id="rId13"/>
    <p:sldId id="30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81" autoAdjust="0"/>
  </p:normalViewPr>
  <p:slideViewPr>
    <p:cSldViewPr snapToGrid="0">
      <p:cViewPr varScale="1">
        <p:scale>
          <a:sx n="103" d="100"/>
          <a:sy n="103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916316" y="2589957"/>
            <a:ext cx="626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			        </a:t>
            </a:r>
            <a:r>
              <a:rPr lang="pt-PT" sz="4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48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4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4310116" y="3322223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73" y="1674547"/>
            <a:ext cx="8082803" cy="403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916316" y="2589957"/>
            <a:ext cx="626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			        </a:t>
            </a:r>
            <a:r>
              <a:rPr lang="pt-PT" sz="4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4310116" y="3322223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</p:spTree>
    <p:extLst>
      <p:ext uri="{BB962C8B-B14F-4D97-AF65-F5344CB8AC3E}">
        <p14:creationId xmlns:p14="http://schemas.microsoft.com/office/powerpoint/2010/main" val="26446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424E120-2C09-407C-8F68-7351CEE7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68" y="234908"/>
            <a:ext cx="8596668" cy="1320800"/>
          </a:xfrm>
        </p:spPr>
        <p:txBody>
          <a:bodyPr/>
          <a:lstStyle/>
          <a:p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939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necessidade de produção contínua e rápida por parte das empresas, para singrar nos mercados económicos.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Aumenta a carga horária dos trabalhadores e isto gera um problema sério para quem tem filhos torna-se difícil arranjar alguém para tomar conta dos filho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Surge a ideia de fazer um serviço ao domicilio de </a:t>
            </a:r>
            <a:r>
              <a:rPr lang="pt-PT" sz="2000" dirty="0" err="1"/>
              <a:t>babysitting</a:t>
            </a:r>
            <a:r>
              <a:rPr lang="pt-PT" sz="2000" dirty="0"/>
              <a:t>.</a:t>
            </a:r>
          </a:p>
          <a:p>
            <a:r>
              <a:rPr lang="pt-P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É assim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2E9A0D-5B06-4E5A-9884-0DAB024B310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Caso de Estudo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A54F2A-ECDB-4027-8E3D-697619C942D2}"/>
              </a:ext>
            </a:extLst>
          </p:cNvPr>
          <p:cNvSpPr txBox="1"/>
          <p:nvPr/>
        </p:nvSpPr>
        <p:spPr>
          <a:xfrm>
            <a:off x="404948" y="1555708"/>
            <a:ext cx="8987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Deve ser guardada informação quanto a Alunos, </a:t>
            </a:r>
            <a:r>
              <a:rPr lang="pt-PT" sz="2000" dirty="0" err="1"/>
              <a:t>UCs</a:t>
            </a:r>
            <a:r>
              <a:rPr lang="pt-PT" sz="2000" dirty="0"/>
              <a:t> e Docentes. 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Relativamente a cada Aluno, este tem um Número mecanográfico (único), Nome e Curso.</a:t>
            </a:r>
          </a:p>
          <a:p>
            <a:r>
              <a:rPr lang="pt-P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Para cada UC deve ser armazenado um Código (da universidade, único), Nome, Ano (em que é lecionada, segundo o plano de estudos) e ECTS (valor da UC). 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No que toca a cada Docente, deve ser registado o seu Número Mecanográfico (único), Nome e Escola (a que está associado). 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Um aluno deve estar associado a um ou mais turnos, referentes às </a:t>
            </a:r>
            <a:r>
              <a:rPr lang="pt-PT" sz="2000" dirty="0" err="1"/>
              <a:t>UCs</a:t>
            </a:r>
            <a:r>
              <a:rPr lang="pt-PT" sz="2000" dirty="0"/>
              <a:t> em que está inscrito, em determinado ano. Os docentes lecionam as </a:t>
            </a:r>
            <a:r>
              <a:rPr lang="pt-PT" sz="2000" dirty="0" err="1"/>
              <a:t>UCs</a:t>
            </a:r>
            <a:r>
              <a:rPr lang="pt-PT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3036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91885" y="1150759"/>
            <a:ext cx="89872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Deve ser possível: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responsável para tomar conta dos nossos filhos </a:t>
            </a: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inexistência de um sistema que permita a requisição de serviços de </a:t>
            </a:r>
            <a:r>
              <a:rPr lang="pt-PT" dirty="0" err="1"/>
              <a:t>babysitting</a:t>
            </a:r>
            <a:r>
              <a:rPr lang="pt-PT" dirty="0"/>
              <a:t> online, em Portugal. </a:t>
            </a:r>
            <a:r>
              <a:rPr lang="pt-P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Obter a lista de alunos inscritos no curso. 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Obter a lista de alunos por UC. 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Obter a lista de docentes que leciona determinada cadeira.</a:t>
            </a:r>
          </a:p>
          <a:p>
            <a:r>
              <a:rPr lang="pt-P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Contagem dos pontos anteriores.</a:t>
            </a:r>
          </a:p>
          <a:p>
            <a:r>
              <a:rPr lang="pt-P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Obter lista de docentes do curso. 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Obter o TOP 3 de </a:t>
            </a:r>
            <a:r>
              <a:rPr lang="pt-PT" sz="2000" dirty="0" err="1"/>
              <a:t>UCs</a:t>
            </a:r>
            <a:r>
              <a:rPr lang="pt-PT" sz="2000" dirty="0"/>
              <a:t> com mais alunos inscritos e respetivos docentes</a:t>
            </a:r>
            <a:r>
              <a:rPr lang="pt-PT" dirty="0"/>
              <a:t>. </a:t>
            </a: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6BE475-49D3-4B7C-BC87-947E01209ED8}"/>
              </a:ext>
            </a:extLst>
          </p:cNvPr>
          <p:cNvSpPr txBox="1"/>
          <p:nvPr/>
        </p:nvSpPr>
        <p:spPr>
          <a:xfrm>
            <a:off x="404948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Vai ser estabelecido o perfil de </a:t>
            </a:r>
            <a:r>
              <a:rPr lang="pt-PT" sz="2000" i="1" u="sng" dirty="0" err="1"/>
              <a:t>admin</a:t>
            </a:r>
            <a:r>
              <a:rPr lang="pt-PT" sz="2000" dirty="0"/>
              <a:t>, para o Diretor de Curso, que vai ter acesso a toda a informação e operações sobre a base de dados. Poderá inserir Docentes e </a:t>
            </a:r>
            <a:r>
              <a:rPr lang="pt-PT" sz="2000" dirty="0" err="1"/>
              <a:t>UCs</a:t>
            </a:r>
            <a:r>
              <a:rPr lang="pt-PT" sz="2000" dirty="0"/>
              <a:t>, dando a sua informação e fazendo as associações estabelecidas na descrição. </a:t>
            </a:r>
          </a:p>
          <a:p>
            <a:endParaRPr lang="pt-PT" sz="2000" dirty="0"/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Vai também ser estabelecido o perfil de </a:t>
            </a:r>
            <a:r>
              <a:rPr lang="pt-PT" sz="2000" i="1" u="sng" dirty="0"/>
              <a:t>aluno</a:t>
            </a:r>
            <a:r>
              <a:rPr lang="pt-PT" sz="2000" i="1" dirty="0"/>
              <a:t> </a:t>
            </a:r>
            <a:r>
              <a:rPr lang="pt-PT" sz="2000" dirty="0"/>
              <a:t>que apenas vai poder consultar informações referentes a turnos e </a:t>
            </a:r>
            <a:r>
              <a:rPr lang="pt-PT" sz="2000" dirty="0" err="1"/>
              <a:t>UCs</a:t>
            </a:r>
            <a:r>
              <a:rPr lang="pt-PT" sz="2000" dirty="0"/>
              <a:t>, não podendo fazer alterações à base de dados. Já os </a:t>
            </a:r>
            <a:r>
              <a:rPr lang="pt-PT" sz="2000" i="1" u="sng" dirty="0"/>
              <a:t>docentes</a:t>
            </a:r>
            <a:r>
              <a:rPr lang="pt-PT" sz="2000" i="1" dirty="0"/>
              <a:t> </a:t>
            </a:r>
            <a:r>
              <a:rPr lang="pt-PT" sz="2000" dirty="0"/>
              <a:t>poderão aceder a toda a informação, mas apenas manipular a correspondente aos turnos. </a:t>
            </a:r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Justificação do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BC9F0A-7766-42B5-8D80-3BB64EB3E400}"/>
              </a:ext>
            </a:extLst>
          </p:cNvPr>
          <p:cNvSpPr txBox="1"/>
          <p:nvPr/>
        </p:nvSpPr>
        <p:spPr>
          <a:xfrm>
            <a:off x="404948" y="1555708"/>
            <a:ext cx="89872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O aluno é um dos principais pontos de interesse do sistema sendo que, a partir do momento em que se regista, fica identificado pelo seu número mecanográfico. Ele é associado a diversos turnos (um ou mais por cadeira), de acordo com o resultado providenciado pela plataforma SWAP, após seleção de cadeiras. 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As cadeiras são lecionadas por um ou mais docentes, que também podem lecionar uma ou mais cadeiras. 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Estes docentes podem estar associados a apenas uma escola.</a:t>
            </a:r>
          </a:p>
          <a:p>
            <a:r>
              <a:rPr lang="pt-PT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Mais tarde podem acontecer trocas de turno relativamente a determinado aluno. 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alocação de um engenheiro de software e quatro programadores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dirty="0" err="1"/>
              <a:t>dos</a:t>
            </a:r>
            <a:r>
              <a:rPr lang="pt-PT" dirty="0"/>
              <a:t> computadores disponibilizados pela software </a:t>
            </a:r>
            <a:r>
              <a:rPr lang="pt-PT" dirty="0" err="1"/>
              <a:t>house</a:t>
            </a:r>
            <a:r>
              <a:rPr lang="pt-PT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As cadeiras são lecionadas por um ou mais docentes, que também podem lecionar uma ou mais cadeiras. 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Estes docentes podem estar associados a apenas uma escola.</a:t>
            </a:r>
          </a:p>
          <a:p>
            <a:r>
              <a:rPr lang="pt-PT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Mais tarde podem acontecer trocas de turno relativamente a determinado aluno. </a:t>
            </a: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</TotalTime>
  <Words>622</Words>
  <Application>Microsoft Office PowerPoint</Application>
  <PresentationFormat>Ecrã Panorâmico</PresentationFormat>
  <Paragraphs>85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</vt:lpstr>
      <vt:lpstr>LI4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Sergio Jorge</cp:lastModifiedBy>
  <cp:revision>44</cp:revision>
  <dcterms:created xsi:type="dcterms:W3CDTF">2018-01-17T15:08:20Z</dcterms:created>
  <dcterms:modified xsi:type="dcterms:W3CDTF">2018-03-11T19:51:44Z</dcterms:modified>
</cp:coreProperties>
</file>