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3F264-B187-4FF2-B8F8-6C0B125CE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053909-82D9-4154-8879-4A7784064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06A2103-24AB-4860-87A7-1D94A224F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6319-8E71-46EC-A776-D625C7C170BF}" type="datetimeFigureOut">
              <a:rPr lang="pt-PT" smtClean="0"/>
              <a:t>30-12-2018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8DA669D-4999-44E9-B281-3D49EA3C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5FF9D35-F4E5-4F54-8C11-79267E43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ACCD-91C1-44CD-ABCF-177FC73118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435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C9FEC-AC60-481F-8F8A-C91710AF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73BBE73-2DA0-4648-BB07-C634D9317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71EC80C-C6A9-4FC4-B8D1-A2C7845E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6319-8E71-46EC-A776-D625C7C170BF}" type="datetimeFigureOut">
              <a:rPr lang="pt-PT" smtClean="0"/>
              <a:t>30-12-2018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BDE9B69-FA90-4223-8D20-6611ECCB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50C6A4-F3AD-4587-B2F9-4EFB9CE7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ACCD-91C1-44CD-ABCF-177FC73118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319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2927FE-1881-4082-BBD8-4B02BD0A7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CD46CC8-FD96-49C5-817A-526F16787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7FB89C0-3934-45D7-9F1B-39978058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6319-8E71-46EC-A776-D625C7C170BF}" type="datetimeFigureOut">
              <a:rPr lang="pt-PT" smtClean="0"/>
              <a:t>30-12-2018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2D194DB-BC7F-451E-B651-9B89E8F6D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F0C0828-5BDB-4E54-B7C6-FAD07C6F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ACCD-91C1-44CD-ABCF-177FC73118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683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765B2-8AB0-4546-9405-56502D96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58F446-1E3E-4598-B5AD-78C5340C6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FC77B29-0BAE-4520-9F56-CD07D73B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6319-8E71-46EC-A776-D625C7C170BF}" type="datetimeFigureOut">
              <a:rPr lang="pt-PT" smtClean="0"/>
              <a:t>30-12-2018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4723DFB-A604-41A7-B5BF-FC5834E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362A07D-752E-477B-A9FE-F6ACE861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ACCD-91C1-44CD-ABCF-177FC73118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925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99BDA-16A1-4E69-8D0E-4BEC224F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4DBE66E-A22F-45E4-8424-AC1D573B1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E13B9B4-EE1E-4ABF-9D30-6DF5588C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6319-8E71-46EC-A776-D625C7C170BF}" type="datetimeFigureOut">
              <a:rPr lang="pt-PT" smtClean="0"/>
              <a:t>30-12-2018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6CB297D-23BB-4E2D-9DFD-81AD1AF78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2831B93-2F7B-4ADA-BA67-36B56013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ACCD-91C1-44CD-ABCF-177FC73118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009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10F99-FE45-40EF-852C-AE869CE9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F69D67-66F9-4CCA-B5E6-9FB558152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560A2C7-495D-41F4-BF37-7692ECFBF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D1B7EAC-9E04-4C34-8255-4D728592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6319-8E71-46EC-A776-D625C7C170BF}" type="datetimeFigureOut">
              <a:rPr lang="pt-PT" smtClean="0"/>
              <a:t>30-12-2018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25388BA-6816-4F95-BB6E-C31D2C14B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0BA45BB-D876-485A-9608-C9B34031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ACCD-91C1-44CD-ABCF-177FC73118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182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314AA-226F-4AF2-BF4F-8E85C79D2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F834DFF-EBF3-41DD-8FD8-0294927BB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7F34D65-3C13-4C61-ABFB-F07C552D2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36BC12A-342D-43F2-90F5-EE926A0FE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1E0E399-6862-49FA-B067-F65868F62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6B89211-EC66-4542-AC51-ABB27357D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6319-8E71-46EC-A776-D625C7C170BF}" type="datetimeFigureOut">
              <a:rPr lang="pt-PT" smtClean="0"/>
              <a:t>30-12-2018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5910D15-63EC-4559-8AC7-E790599B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C6F354A-0121-4AA3-9CE3-2BA0B11D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ACCD-91C1-44CD-ABCF-177FC73118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771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39D07-B419-44CA-8CE5-EC29CDD27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94B2670-7A3E-486C-A652-A5CEC11A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6319-8E71-46EC-A776-D625C7C170BF}" type="datetimeFigureOut">
              <a:rPr lang="pt-PT" smtClean="0"/>
              <a:t>30-12-2018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D735DFF-02F5-431F-93B8-545056C6E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89D1895-F973-4027-9FF4-4E1883AB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ACCD-91C1-44CD-ABCF-177FC73118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428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A39E62C-BBCB-4BDC-AA62-371DF0BFA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6319-8E71-46EC-A776-D625C7C170BF}" type="datetimeFigureOut">
              <a:rPr lang="pt-PT" smtClean="0"/>
              <a:t>30-12-2018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0A752A6-3F03-48B3-87BD-71F725EE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5B0CB83-5107-43FF-B77E-9F44F551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ACCD-91C1-44CD-ABCF-177FC73118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63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A1E2A-5CCE-4D7F-BBC3-AF77A1D5D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B855F68-1F98-4AAE-B35B-0061EF3F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A8C0733-7DB2-4E28-BE53-ECB92F888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109DBCB-CAD6-40D9-B5B0-F05919C75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6319-8E71-46EC-A776-D625C7C170BF}" type="datetimeFigureOut">
              <a:rPr lang="pt-PT" smtClean="0"/>
              <a:t>30-12-2018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4BC3DFB-6CFA-4F3C-8199-4F9C3B4C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FEAD4CA-9A62-4EC1-909C-FF501E09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ACCD-91C1-44CD-ABCF-177FC73118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47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9CCC7-5EC4-4A8C-93A9-D707CE405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A590F031-277D-4928-BD1C-F6B0F5ACB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AC35A64-DB50-4A49-953E-AB220234B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F1CE4DC-14A8-4D27-992B-C69F8D98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6319-8E71-46EC-A776-D625C7C170BF}" type="datetimeFigureOut">
              <a:rPr lang="pt-PT" smtClean="0"/>
              <a:t>30-12-2018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6CBA797-0AFC-4802-982B-32DB8EE6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7774D96-9E6C-4BAC-84C7-DAF34129F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ACCD-91C1-44CD-ABCF-177FC73118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764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4B9FB29-0E94-421F-9097-62B64ABB9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5AACAE6-4E06-4671-9697-CC81A7313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BC9F54A-5089-4D58-82B4-F129FD5CD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86319-8E71-46EC-A776-D625C7C170BF}" type="datetimeFigureOut">
              <a:rPr lang="pt-PT" smtClean="0"/>
              <a:t>30-12-2018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9350F37-2FBA-4284-8283-03FC43F20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060603D-017B-443B-AC45-3ADA22509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0ACCD-91C1-44CD-ABCF-177FC73118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054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ddsdatabase">
            <a:extLst>
              <a:ext uri="{FF2B5EF4-FFF2-40B4-BE49-F238E27FC236}">
                <a16:creationId xmlns:a16="http://schemas.microsoft.com/office/drawing/2014/main" id="{DAAF1F92-29AB-4382-8A2A-3FE55A5BE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41" y="2671707"/>
            <a:ext cx="1514585" cy="151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4C7B6C8-ECBD-4777-9F0E-E8DAE6F50C7F}"/>
              </a:ext>
            </a:extLst>
          </p:cNvPr>
          <p:cNvSpPr txBox="1"/>
          <p:nvPr/>
        </p:nvSpPr>
        <p:spPr>
          <a:xfrm>
            <a:off x="209714" y="4186292"/>
            <a:ext cx="177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BD a monitorizar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F25FB63-BA83-4609-86AE-8015815635A8}"/>
              </a:ext>
            </a:extLst>
          </p:cNvPr>
          <p:cNvSpPr/>
          <p:nvPr/>
        </p:nvSpPr>
        <p:spPr>
          <a:xfrm>
            <a:off x="3891515" y="2094615"/>
            <a:ext cx="2636874" cy="2461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TABLESPACES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DATAFILES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SGA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CPU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59C62AC-244A-4C76-9816-F2CF76D8BB11}"/>
              </a:ext>
            </a:extLst>
          </p:cNvPr>
          <p:cNvSpPr/>
          <p:nvPr/>
        </p:nvSpPr>
        <p:spPr>
          <a:xfrm>
            <a:off x="2115878" y="3125972"/>
            <a:ext cx="1514585" cy="414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EACE415-548E-4329-AF11-D052E28D1204}"/>
              </a:ext>
            </a:extLst>
          </p:cNvPr>
          <p:cNvSpPr txBox="1"/>
          <p:nvPr/>
        </p:nvSpPr>
        <p:spPr>
          <a:xfrm>
            <a:off x="2018360" y="3572540"/>
            <a:ext cx="1612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Recolher dados da BD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74303B89-FE01-409C-BAFC-35EECC31B561}"/>
              </a:ext>
            </a:extLst>
          </p:cNvPr>
          <p:cNvSpPr/>
          <p:nvPr/>
        </p:nvSpPr>
        <p:spPr>
          <a:xfrm rot="19657212">
            <a:off x="6662433" y="2500963"/>
            <a:ext cx="1645112" cy="414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A3C93EB-13EE-4A56-80FC-3873873E786F}"/>
              </a:ext>
            </a:extLst>
          </p:cNvPr>
          <p:cNvSpPr txBox="1"/>
          <p:nvPr/>
        </p:nvSpPr>
        <p:spPr>
          <a:xfrm>
            <a:off x="6528389" y="1613342"/>
            <a:ext cx="141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Não tem histórico</a:t>
            </a: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CC1FA7E9-EEF2-45AF-8B37-60A716BDB612}"/>
              </a:ext>
            </a:extLst>
          </p:cNvPr>
          <p:cNvSpPr/>
          <p:nvPr/>
        </p:nvSpPr>
        <p:spPr>
          <a:xfrm rot="1697104">
            <a:off x="6679328" y="3698326"/>
            <a:ext cx="1645112" cy="414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222ED42-961A-4C6F-85D4-EF6CA3792DCB}"/>
              </a:ext>
            </a:extLst>
          </p:cNvPr>
          <p:cNvSpPr txBox="1"/>
          <p:nvPr/>
        </p:nvSpPr>
        <p:spPr>
          <a:xfrm>
            <a:off x="6550506" y="4398752"/>
            <a:ext cx="141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Tem histórico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0A7D77C-70CD-4939-9A96-144F45686104}"/>
              </a:ext>
            </a:extLst>
          </p:cNvPr>
          <p:cNvSpPr/>
          <p:nvPr/>
        </p:nvSpPr>
        <p:spPr>
          <a:xfrm>
            <a:off x="8324476" y="846808"/>
            <a:ext cx="1399954" cy="1824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/>
              <a:t>UPDATE TABLE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15DCFD7-A903-4447-99BF-12DEF46731F8}"/>
              </a:ext>
            </a:extLst>
          </p:cNvPr>
          <p:cNvSpPr/>
          <p:nvPr/>
        </p:nvSpPr>
        <p:spPr>
          <a:xfrm>
            <a:off x="8324476" y="4186293"/>
            <a:ext cx="1399954" cy="1824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/>
              <a:t>UPDATE TABLE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6AE31E5-D350-4840-8F64-8B4A3E011FB1}"/>
              </a:ext>
            </a:extLst>
          </p:cNvPr>
          <p:cNvSpPr/>
          <p:nvPr/>
        </p:nvSpPr>
        <p:spPr>
          <a:xfrm>
            <a:off x="10582332" y="4186293"/>
            <a:ext cx="1399954" cy="1824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/>
              <a:t>INSERT HISTORIC</a:t>
            </a:r>
          </a:p>
        </p:txBody>
      </p:sp>
      <p:sp>
        <p:nvSpPr>
          <p:cNvPr id="17" name="Sinal de Adição 16">
            <a:extLst>
              <a:ext uri="{FF2B5EF4-FFF2-40B4-BE49-F238E27FC236}">
                <a16:creationId xmlns:a16="http://schemas.microsoft.com/office/drawing/2014/main" id="{14CB78B5-8406-4C00-AFD6-BA9F7D3DB429}"/>
              </a:ext>
            </a:extLst>
          </p:cNvPr>
          <p:cNvSpPr/>
          <p:nvPr/>
        </p:nvSpPr>
        <p:spPr>
          <a:xfrm>
            <a:off x="9756329" y="4705337"/>
            <a:ext cx="786810" cy="78681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78703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</Words>
  <Application>Microsoft Office PowerPoint</Application>
  <PresentationFormat>Ecrã Panorâmico</PresentationFormat>
  <Paragraphs>14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Castro</dc:creator>
  <cp:lastModifiedBy>Vitor Castro</cp:lastModifiedBy>
  <cp:revision>2</cp:revision>
  <dcterms:created xsi:type="dcterms:W3CDTF">2018-12-30T23:12:57Z</dcterms:created>
  <dcterms:modified xsi:type="dcterms:W3CDTF">2018-12-30T23:27:10Z</dcterms:modified>
</cp:coreProperties>
</file>