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415AA-5F7F-419F-B2DE-8D2E6E78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pt-PT"/>
              <a:t>Reinforcement Learning com Particle Swarm Optimization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A08DC-7A82-4992-B50A-EB0BB82E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algn="just"/>
            <a:r>
              <a:rPr lang="pt-PT"/>
              <a:t>Carlos José Gomes Campos a74745</a:t>
            </a:r>
          </a:p>
          <a:p>
            <a:pPr algn="just"/>
            <a:r>
              <a:rPr lang="pt-PT"/>
              <a:t>José Pedro Ferreira Oliveira a78806</a:t>
            </a:r>
          </a:p>
          <a:p>
            <a:pPr algn="just"/>
            <a:r>
              <a:rPr lang="pt-PT"/>
              <a:t>Vítor José Ribeiro Castro a77870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0254C1-1510-4687-B314-C14B7BE7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0"/>
            <a:ext cx="3028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7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93022-8EC9-4C05-AD0C-034A24A5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1938CF-EE4C-499D-8D88-310CEBAC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sv-SE" dirty="0"/>
              <a:t>epsilon: 0</a:t>
            </a:r>
          </a:p>
          <a:p>
            <a:pPr>
              <a:lnSpc>
                <a:spcPct val="250000"/>
              </a:lnSpc>
            </a:pPr>
            <a:r>
              <a:rPr lang="sv-SE" dirty="0"/>
              <a:t>alpha: 0.</a:t>
            </a:r>
            <a:r>
              <a:rPr lang="pt-PT" dirty="0"/>
              <a:t>8528980101257206</a:t>
            </a:r>
            <a:endParaRPr lang="sv-SE" dirty="0"/>
          </a:p>
          <a:p>
            <a:pPr>
              <a:lnSpc>
                <a:spcPct val="250000"/>
              </a:lnSpc>
            </a:pPr>
            <a:r>
              <a:rPr lang="sv-SE" dirty="0"/>
              <a:t>gamma: 1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C052883-36E8-4D8A-A41F-D97891C26D8C}"/>
              </a:ext>
            </a:extLst>
          </p:cNvPr>
          <p:cNvSpPr txBox="1">
            <a:spLocks/>
          </p:cNvSpPr>
          <p:nvPr/>
        </p:nvSpPr>
        <p:spPr>
          <a:xfrm>
            <a:off x="6094411" y="2224106"/>
            <a:ext cx="498444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sv-SE" dirty="0"/>
              <a:t>epsilon: 0</a:t>
            </a:r>
          </a:p>
          <a:p>
            <a:pPr>
              <a:lnSpc>
                <a:spcPct val="250000"/>
              </a:lnSpc>
            </a:pPr>
            <a:r>
              <a:rPr lang="sv-SE" dirty="0"/>
              <a:t>alpha: </a:t>
            </a:r>
            <a:r>
              <a:rPr lang="pt-PT" dirty="0"/>
              <a:t>0.89840985158062</a:t>
            </a:r>
            <a:endParaRPr lang="sv-SE" dirty="0"/>
          </a:p>
          <a:p>
            <a:pPr>
              <a:lnSpc>
                <a:spcPct val="250000"/>
              </a:lnSpc>
            </a:pPr>
            <a:r>
              <a:rPr lang="sv-SE" dirty="0"/>
              <a:t>gamma: </a:t>
            </a:r>
            <a:r>
              <a:rPr lang="pt-PT" dirty="0"/>
              <a:t>0.045990062056559894</a:t>
            </a:r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579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82F62-E574-48B6-BF64-EDCDD1FA2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087" y="468021"/>
            <a:ext cx="8791575" cy="983274"/>
          </a:xfrm>
        </p:spPr>
        <p:txBody>
          <a:bodyPr>
            <a:normAutofit/>
          </a:bodyPr>
          <a:lstStyle/>
          <a:p>
            <a:pPr algn="ctr"/>
            <a:r>
              <a:rPr lang="pt-PT" sz="4400" dirty="0"/>
              <a:t>Comparação a outros mapas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17DC53-5BCD-4C27-A992-09B7386C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87" y="1942219"/>
            <a:ext cx="8587826" cy="29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415AA-5F7F-419F-B2DE-8D2E6E780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pt-PT"/>
              <a:t>Reinforcement Learning com Particle Swarm Optimization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4A08DC-7A82-4992-B50A-EB0BB82E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algn="just"/>
            <a:r>
              <a:rPr lang="pt-PT"/>
              <a:t>Carlos José Gomes Campos a74745</a:t>
            </a:r>
          </a:p>
          <a:p>
            <a:pPr algn="just"/>
            <a:r>
              <a:rPr lang="pt-PT"/>
              <a:t>José Pedro Ferreira Oliveira a78806</a:t>
            </a:r>
          </a:p>
          <a:p>
            <a:pPr algn="just"/>
            <a:r>
              <a:rPr lang="pt-PT"/>
              <a:t>Vítor José Ribeiro Castro a77870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0254C1-1510-4687-B314-C14B7BE7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0"/>
            <a:ext cx="30289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3244849-634C-4463-82D7-2364EFB4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64" y="709612"/>
            <a:ext cx="4676775" cy="54387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53AB59-B357-454E-842D-C617A0FD9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1" y="2874133"/>
            <a:ext cx="4245855" cy="11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3">
            <a:extLst>
              <a:ext uri="{FF2B5EF4-FFF2-40B4-BE49-F238E27FC236}">
                <a16:creationId xmlns:a16="http://schemas.microsoft.com/office/drawing/2014/main" id="{6D0460B6-9076-4C49-9BB6-E8D95BFF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5">
            <a:extLst>
              <a:ext uri="{FF2B5EF4-FFF2-40B4-BE49-F238E27FC236}">
                <a16:creationId xmlns:a16="http://schemas.microsoft.com/office/drawing/2014/main" id="{A18919FE-8209-4EDB-9032-324A6966A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C5FB100-264B-45AB-9117-EAD922CE1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33757F5-6841-4A2D-8C2D-CB56E4EB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C6141F1-9F53-422A-950F-EE54F397F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FCCA9A-1E0C-4C87-88B8-BDA9B4A4B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E0ADA5D-6616-4E6E-BF17-75DD91E08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D6F69DE-C61F-4E88-944B-CB90028FC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58E0A94-C53F-49B4-AEF2-32EE83783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4FE0679-8840-40BE-A9B2-4C3A6DB33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22BE2B3-0C57-42CD-A9CD-C2B3967E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AAE24491-8603-4066-B2CF-09D500ADF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F9EDB742-7FB5-417C-84DF-A1BF789BB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979B62F0-D586-4440-B6EA-A53F8834A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5ED8CFEF-17C9-4E71-BFE9-0178AC4B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BAC0276-6BCD-4F32-BFA9-DF6B7D497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6CA7D93-1C6A-4754-AB26-CA64118E0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F236AF-AFD0-42F5-8A64-722F3A980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EEC5A543-05FE-40E1-8331-A1315BD8C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AB84A170-E65D-4A32-ADFD-959DABC33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B73B088D-6B8E-4020-AE59-909055BA6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E1F2737B-00FF-407D-BCEB-0AE92F64E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C08D638-075E-4A25-9DD9-526AC345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E31F0173-8812-493B-99D9-7E379C9AF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0D0759E-EAF5-4E45-8E56-F615F5D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0EF7441D-FFC7-4387-931A-32F902894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87A432F5-D6BF-47F4-8BF6-ADF158D20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2EA0EA9D-CE16-41D2-8829-D7DA48BE5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DF81ADF5-C884-4AE6-9FF3-FB3BBD89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F5F83D7E-B647-4DBB-9DB4-BF9F165C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116584A3-F251-4AD0-9B47-612841CFA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76B8443D-9DFB-454E-94C6-5C6EA445D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B85D0ABE-8894-4A4D-9405-8EDC336F7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F8FDC00D-04A0-4778-93A8-15ACDB96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DC88B705-1D52-444A-A216-AECCB645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56810B47-50F8-43D0-B06F-DE64BBCFC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ECB4FAF7-DF49-4DC4-B0B0-3808041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DB0DE896-2E14-4539-B830-DEC06F647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736069C-2676-47BB-B0E6-149F2841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25" y="1213531"/>
            <a:ext cx="4281349" cy="44087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186B3D-C31F-48DB-8C2D-3149B0D09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855" y="2162256"/>
            <a:ext cx="4281349" cy="25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7921AB-3C30-43F1-8C0E-D68BB5B7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78" y="2538711"/>
            <a:ext cx="9584265" cy="17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54E7DF-84EA-462B-9453-6F83A6D5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9522"/>
            <a:ext cx="4824998" cy="1576858"/>
          </a:xfrm>
          <a:prstGeom prst="rect">
            <a:avLst/>
          </a:prstGeom>
        </p:spPr>
      </p:pic>
      <p:cxnSp>
        <p:nvCxnSpPr>
          <p:cNvPr id="41" name="Straight Connector 1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EEE6D75-829F-481E-94D8-80EA7E361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6" y="956623"/>
            <a:ext cx="4824995" cy="1598241"/>
          </a:xfrm>
          <a:prstGeom prst="rect">
            <a:avLst/>
          </a:prstGeom>
        </p:spPr>
      </p:pic>
      <p:cxnSp>
        <p:nvCxnSpPr>
          <p:cNvPr id="42" name="Straight Connector 1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0D0C92A-A453-41B5-A447-50ACB1F86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476" y="3427246"/>
            <a:ext cx="4269190" cy="31628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5B3A49-27C2-404B-99B8-217741FC6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59" y="4301621"/>
            <a:ext cx="3049338" cy="22849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AD33A1-B321-487C-A995-CE14BC3F4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063" y="4301621"/>
            <a:ext cx="3067278" cy="2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3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0B448-09F3-47CB-87C7-ED34F2AC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Otimização de </a:t>
            </a:r>
            <a:r>
              <a:rPr lang="pt-PT" dirty="0" err="1"/>
              <a:t>HiperpaRÂmEtros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BFCA85-5F31-4A69-8355-979E5410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800" dirty="0"/>
              <a:t>Partícula</a:t>
            </a:r>
          </a:p>
          <a:p>
            <a:pPr lvl="1"/>
            <a:r>
              <a:rPr lang="pt-PT" sz="2400" dirty="0"/>
              <a:t>Posição atual</a:t>
            </a:r>
          </a:p>
          <a:p>
            <a:pPr lvl="1"/>
            <a:r>
              <a:rPr lang="pt-PT" sz="2400" dirty="0"/>
              <a:t>Velocidade atual</a:t>
            </a:r>
          </a:p>
          <a:p>
            <a:pPr lvl="1"/>
            <a:r>
              <a:rPr lang="pt-PT" sz="2400" dirty="0"/>
              <a:t>Posição que melhor score obteve</a:t>
            </a:r>
          </a:p>
          <a:p>
            <a:pPr lvl="1"/>
            <a:r>
              <a:rPr lang="pt-PT" sz="2400" dirty="0"/>
              <a:t>Melhor score obtido</a:t>
            </a:r>
          </a:p>
          <a:p>
            <a:pPr lvl="1"/>
            <a:r>
              <a:rPr lang="pt-PT" sz="2400" dirty="0"/>
              <a:t>Score obtido na posição atual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772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0B448-09F3-47CB-87C7-ED34F2AC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Otimização de </a:t>
            </a:r>
            <a:r>
              <a:rPr lang="pt-PT" dirty="0" err="1"/>
              <a:t>HiperparÂmEtros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BFCA85-5F31-4A69-8355-979E5410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Algoritmo</a:t>
            </a:r>
          </a:p>
          <a:p>
            <a:pPr lvl="1"/>
            <a:r>
              <a:rPr lang="pt-PT" dirty="0"/>
              <a:t>Avaliar a performance da partícula, com os parâmetros atuais;    </a:t>
            </a:r>
          </a:p>
          <a:p>
            <a:pPr lvl="1"/>
            <a:r>
              <a:rPr lang="pt-PT" dirty="0"/>
              <a:t>Verificar se a partícula obteve um resultado melhor que todos os outros que obteve anteriormente. Se sim, atualizar melhor score e posição pessoal;    </a:t>
            </a:r>
          </a:p>
          <a:p>
            <a:pPr lvl="1"/>
            <a:r>
              <a:rPr lang="pt-PT" dirty="0"/>
              <a:t>Fazer a mesma verificação em relação aos resultados globais;    </a:t>
            </a:r>
          </a:p>
          <a:p>
            <a:pPr lvl="1"/>
            <a:r>
              <a:rPr lang="pt-PT" dirty="0"/>
              <a:t>Avaliar as partículas restantes;    </a:t>
            </a:r>
          </a:p>
          <a:p>
            <a:pPr lvl="1"/>
            <a:r>
              <a:rPr lang="pt-PT" dirty="0"/>
              <a:t>Recalcular as posições e velocidades das partículas;    </a:t>
            </a:r>
          </a:p>
          <a:p>
            <a:pPr lvl="1"/>
            <a:r>
              <a:rPr lang="pt-PT" dirty="0"/>
              <a:t>Iterar novamente por todas as partículas.</a:t>
            </a:r>
          </a:p>
        </p:txBody>
      </p:sp>
    </p:spTree>
    <p:extLst>
      <p:ext uri="{BB962C8B-B14F-4D97-AF65-F5344CB8AC3E}">
        <p14:creationId xmlns:p14="http://schemas.microsoft.com/office/powerpoint/2010/main" val="12602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0B1B-3136-401A-A21C-8D7D2F21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Alternativas a PSO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CC90AE-83B4-4EDF-A95F-F4C391941B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t-PT" dirty="0"/>
              <a:t>Algoritmos Genéticos</a:t>
            </a:r>
          </a:p>
          <a:p>
            <a:pPr>
              <a:lnSpc>
                <a:spcPct val="300000"/>
              </a:lnSpc>
            </a:pPr>
            <a:r>
              <a:rPr lang="pt-PT" dirty="0" err="1"/>
              <a:t>Gradient</a:t>
            </a:r>
            <a:r>
              <a:rPr lang="pt-PT" dirty="0"/>
              <a:t> </a:t>
            </a:r>
            <a:r>
              <a:rPr lang="pt-PT" dirty="0" err="1"/>
              <a:t>Descent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E52A1AB-1271-417E-9274-3E8FA97BB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pt-PT" dirty="0"/>
              <a:t>Evolução Diferencial</a:t>
            </a:r>
          </a:p>
          <a:p>
            <a:pPr>
              <a:lnSpc>
                <a:spcPct val="300000"/>
              </a:lnSpc>
            </a:pPr>
            <a:r>
              <a:rPr lang="pt-PT" dirty="0" err="1"/>
              <a:t>Firefly</a:t>
            </a:r>
            <a:r>
              <a:rPr lang="pt-PT" dirty="0"/>
              <a:t> </a:t>
            </a:r>
            <a:r>
              <a:rPr lang="pt-PT" dirty="0" err="1"/>
              <a:t>Algorithm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262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684D-927B-49FB-A4DA-8829658E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F6CD53-5BA6-42F4-A3F5-9576D0C774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dirty="0" err="1"/>
              <a:t>Iter</a:t>
            </a:r>
            <a:r>
              <a:rPr lang="pt-PT" dirty="0"/>
              <a:t> = 30</a:t>
            </a:r>
          </a:p>
          <a:p>
            <a:r>
              <a:rPr lang="pt-PT" dirty="0" err="1"/>
              <a:t>Particles</a:t>
            </a:r>
            <a:r>
              <a:rPr lang="pt-PT" dirty="0"/>
              <a:t> = 15</a:t>
            </a:r>
          </a:p>
          <a:p>
            <a:r>
              <a:rPr lang="pt-PT" dirty="0"/>
              <a:t>C1 = C2 = 2.05</a:t>
            </a:r>
          </a:p>
          <a:p>
            <a:r>
              <a:rPr lang="pt-PT" dirty="0"/>
              <a:t>W = 0.5</a:t>
            </a:r>
          </a:p>
          <a:p>
            <a:r>
              <a:rPr lang="pt-PT" dirty="0"/>
              <a:t>#treino = 2000</a:t>
            </a:r>
          </a:p>
          <a:p>
            <a:r>
              <a:rPr lang="pt-PT" dirty="0"/>
              <a:t>#teste = 100</a:t>
            </a:r>
          </a:p>
          <a:p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9209B5E8-B8D2-4990-BEDD-CC8A6D915C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8950" y="2249488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8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192</Words>
  <Application>Microsoft Office PowerPoint</Application>
  <PresentationFormat>Ecrã Panorâmico</PresentationFormat>
  <Paragraphs>43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Circuito</vt:lpstr>
      <vt:lpstr>Reinforcement Learning com Particle Swarm Optimization</vt:lpstr>
      <vt:lpstr>Apresentação do PowerPoint</vt:lpstr>
      <vt:lpstr>Apresentação do PowerPoint</vt:lpstr>
      <vt:lpstr>Apresentação do PowerPoint</vt:lpstr>
      <vt:lpstr>Apresentação do PowerPoint</vt:lpstr>
      <vt:lpstr>Otimização de HiperpaRÂmEtros</vt:lpstr>
      <vt:lpstr>Otimização de HiperparÂmEtros</vt:lpstr>
      <vt:lpstr>Alternativas a PSO</vt:lpstr>
      <vt:lpstr>PSO</vt:lpstr>
      <vt:lpstr>Resultados</vt:lpstr>
      <vt:lpstr>Comparação a outros mapas</vt:lpstr>
      <vt:lpstr>Reinforcement Learning com Particle Swarm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com Particle Swarm Optimization</dc:title>
  <dc:creator>Carlos José Gomes Campos</dc:creator>
  <cp:lastModifiedBy>José Oliveira</cp:lastModifiedBy>
  <cp:revision>13</cp:revision>
  <dcterms:created xsi:type="dcterms:W3CDTF">2019-05-19T21:17:04Z</dcterms:created>
  <dcterms:modified xsi:type="dcterms:W3CDTF">2019-05-20T14:18:20Z</dcterms:modified>
</cp:coreProperties>
</file>