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70" r:id="rId2"/>
    <p:sldId id="258" r:id="rId3"/>
    <p:sldId id="259" r:id="rId4"/>
    <p:sldId id="260" r:id="rId5"/>
    <p:sldId id="267" r:id="rId6"/>
    <p:sldId id="265" r:id="rId7"/>
    <p:sldId id="262" r:id="rId8"/>
    <p:sldId id="263" r:id="rId9"/>
    <p:sldId id="266" r:id="rId10"/>
    <p:sldId id="269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P1" id="{9F8A2DA8-D117-4ED4-A58D-35FE8AF6AC1F}">
          <p14:sldIdLst>
            <p14:sldId id="270"/>
            <p14:sldId id="258"/>
            <p14:sldId id="259"/>
            <p14:sldId id="260"/>
            <p14:sldId id="267"/>
            <p14:sldId id="265"/>
            <p14:sldId id="262"/>
            <p14:sldId id="263"/>
            <p14:sldId id="266"/>
            <p14:sldId id="269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CBEF-9209-437C-9847-B27A004804CD}" type="datetimeFigureOut">
              <a:rPr lang="pt-PT" smtClean="0"/>
              <a:t>24/02/2019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6265-5310-4E5D-A6F3-E77507B37F59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93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CBEF-9209-437C-9847-B27A004804CD}" type="datetimeFigureOut">
              <a:rPr lang="pt-PT" smtClean="0"/>
              <a:t>24/02/2019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6265-5310-4E5D-A6F3-E77507B37F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085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CBEF-9209-437C-9847-B27A004804CD}" type="datetimeFigureOut">
              <a:rPr lang="pt-PT" smtClean="0"/>
              <a:t>24/02/2019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6265-5310-4E5D-A6F3-E77507B37F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387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CBEF-9209-437C-9847-B27A004804CD}" type="datetimeFigureOut">
              <a:rPr lang="pt-PT" smtClean="0"/>
              <a:t>24/02/2019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6265-5310-4E5D-A6F3-E77507B37F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983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CBEF-9209-437C-9847-B27A004804CD}" type="datetimeFigureOut">
              <a:rPr lang="pt-PT" smtClean="0"/>
              <a:t>24/02/2019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6265-5310-4E5D-A6F3-E77507B37F59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43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CBEF-9209-437C-9847-B27A004804CD}" type="datetimeFigureOut">
              <a:rPr lang="pt-PT" smtClean="0"/>
              <a:t>24/02/2019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6265-5310-4E5D-A6F3-E77507B37F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1205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CBEF-9209-437C-9847-B27A004804CD}" type="datetimeFigureOut">
              <a:rPr lang="pt-PT" smtClean="0"/>
              <a:t>24/02/2019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6265-5310-4E5D-A6F3-E77507B37F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982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CBEF-9209-437C-9847-B27A004804CD}" type="datetimeFigureOut">
              <a:rPr lang="pt-PT" smtClean="0"/>
              <a:t>24/02/2019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6265-5310-4E5D-A6F3-E77507B37F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913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CBEF-9209-437C-9847-B27A004804CD}" type="datetimeFigureOut">
              <a:rPr lang="pt-PT" smtClean="0"/>
              <a:t>24/02/2019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6265-5310-4E5D-A6F3-E77507B37F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354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94CBEF-9209-437C-9847-B27A004804CD}" type="datetimeFigureOut">
              <a:rPr lang="pt-PT" smtClean="0"/>
              <a:t>24/02/2019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F36265-5310-4E5D-A6F3-E77507B37F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06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CBEF-9209-437C-9847-B27A004804CD}" type="datetimeFigureOut">
              <a:rPr lang="pt-PT" smtClean="0"/>
              <a:t>24/02/2019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6265-5310-4E5D-A6F3-E77507B37F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859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294CBEF-9209-437C-9847-B27A004804CD}" type="datetimeFigureOut">
              <a:rPr lang="pt-PT" smtClean="0"/>
              <a:t>24/02/2019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F36265-5310-4E5D-A6F3-E77507B37F59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5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15887-3989-43B1-AA2D-5C192552C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0" y="3291878"/>
            <a:ext cx="10058399" cy="769442"/>
          </a:xfrm>
        </p:spPr>
        <p:txBody>
          <a:bodyPr>
            <a:normAutofit fontScale="90000"/>
          </a:bodyPr>
          <a:lstStyle/>
          <a:p>
            <a:pPr algn="ctr"/>
            <a:r>
              <a:rPr lang="pt-PT" sz="3600" dirty="0"/>
              <a:t>Implementação de um odómetro e contorno de obstáculos.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BB128F-49B5-4659-92F3-CA32BEE09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0" y="4455620"/>
            <a:ext cx="10058399" cy="1143000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Carlos campos</a:t>
            </a:r>
          </a:p>
          <a:p>
            <a:r>
              <a:rPr lang="pt-PT" dirty="0"/>
              <a:t>José Oliveira</a:t>
            </a:r>
          </a:p>
          <a:p>
            <a:r>
              <a:rPr lang="pt-PT" dirty="0"/>
              <a:t>Vítor Castro 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586F1D7E-09FE-4822-A730-07A98EF73A37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0051" y="247751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E71BED96-C4B4-435B-9DD1-704337DDE3FC}"/>
              </a:ext>
            </a:extLst>
          </p:cNvPr>
          <p:cNvSpPr/>
          <p:nvPr/>
        </p:nvSpPr>
        <p:spPr>
          <a:xfrm>
            <a:off x="3556000" y="299554"/>
            <a:ext cx="29740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2018/2019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793BE83-635C-4CAA-80EE-57B7D401D5D4}"/>
              </a:ext>
            </a:extLst>
          </p:cNvPr>
          <p:cNvSpPr txBox="1"/>
          <p:nvPr/>
        </p:nvSpPr>
        <p:spPr>
          <a:xfrm>
            <a:off x="1100051" y="2375893"/>
            <a:ext cx="100583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dirty="0"/>
              <a:t>Sistemas Autónomos -  </a:t>
            </a:r>
            <a:r>
              <a:rPr lang="pt-PT" sz="4400" dirty="0" err="1"/>
              <a:t>RoboCode</a:t>
            </a:r>
            <a:endParaRPr lang="pt-PT" sz="4400" dirty="0"/>
          </a:p>
        </p:txBody>
      </p:sp>
    </p:spTree>
    <p:extLst>
      <p:ext uri="{BB962C8B-B14F-4D97-AF65-F5344CB8AC3E}">
        <p14:creationId xmlns:p14="http://schemas.microsoft.com/office/powerpoint/2010/main" val="2379502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52B32-61E5-4343-8756-044B73C1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Decisão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A135C392-1F65-4FC4-BCDE-D53777C641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069" y="3662363"/>
            <a:ext cx="4000500" cy="390525"/>
          </a:xfrm>
        </p:spPr>
      </p:pic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B96778AC-8A0B-4C4D-A3D3-3A12A2DD5E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75" y="3590925"/>
            <a:ext cx="3448050" cy="533400"/>
          </a:xfrm>
        </p:spPr>
      </p:pic>
    </p:spTree>
    <p:extLst>
      <p:ext uri="{BB962C8B-B14F-4D97-AF65-F5344CB8AC3E}">
        <p14:creationId xmlns:p14="http://schemas.microsoft.com/office/powerpoint/2010/main" val="3022738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15887-3989-43B1-AA2D-5C192552C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0" y="3291878"/>
            <a:ext cx="10058399" cy="769442"/>
          </a:xfrm>
        </p:spPr>
        <p:txBody>
          <a:bodyPr>
            <a:normAutofit fontScale="90000"/>
          </a:bodyPr>
          <a:lstStyle/>
          <a:p>
            <a:pPr algn="ctr"/>
            <a:r>
              <a:rPr lang="pt-PT" sz="3600" dirty="0"/>
              <a:t>Implementação de um odómetro e contorno de obstáculos.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BB128F-49B5-4659-92F3-CA32BEE09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0" y="4455620"/>
            <a:ext cx="10058399" cy="1143000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Carlos campos</a:t>
            </a:r>
          </a:p>
          <a:p>
            <a:r>
              <a:rPr lang="pt-PT" dirty="0"/>
              <a:t>José Oliveira</a:t>
            </a:r>
          </a:p>
          <a:p>
            <a:r>
              <a:rPr lang="pt-PT" dirty="0"/>
              <a:t>Vítor Castro 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586F1D7E-09FE-4822-A730-07A98EF73A37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0051" y="247751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E71BED96-C4B4-435B-9DD1-704337DDE3FC}"/>
              </a:ext>
            </a:extLst>
          </p:cNvPr>
          <p:cNvSpPr/>
          <p:nvPr/>
        </p:nvSpPr>
        <p:spPr>
          <a:xfrm>
            <a:off x="3556000" y="299554"/>
            <a:ext cx="29740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2018/2019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793BE83-635C-4CAA-80EE-57B7D401D5D4}"/>
              </a:ext>
            </a:extLst>
          </p:cNvPr>
          <p:cNvSpPr txBox="1"/>
          <p:nvPr/>
        </p:nvSpPr>
        <p:spPr>
          <a:xfrm>
            <a:off x="1100051" y="2375893"/>
            <a:ext cx="100583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dirty="0"/>
              <a:t>Sistemas Autónomos -  </a:t>
            </a:r>
            <a:r>
              <a:rPr lang="pt-PT" sz="4400" dirty="0" err="1"/>
              <a:t>RoboCode</a:t>
            </a:r>
            <a:endParaRPr lang="pt-PT" sz="4400" dirty="0"/>
          </a:p>
        </p:txBody>
      </p:sp>
    </p:spTree>
    <p:extLst>
      <p:ext uri="{BB962C8B-B14F-4D97-AF65-F5344CB8AC3E}">
        <p14:creationId xmlns:p14="http://schemas.microsoft.com/office/powerpoint/2010/main" val="358385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87A80-98AD-4A96-B091-0C5586EA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Pixel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9BA741B3-B857-4620-BBEC-773536359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3441"/>
            <a:ext cx="3810532" cy="3810532"/>
          </a:xfr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2F9693CC-014E-4ADE-B790-D0DC306EA32B}"/>
              </a:ext>
            </a:extLst>
          </p:cNvPr>
          <p:cNvSpPr/>
          <p:nvPr/>
        </p:nvSpPr>
        <p:spPr>
          <a:xfrm>
            <a:off x="3684946" y="3634275"/>
            <a:ext cx="980661" cy="728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0D81D843-4FA7-4DBC-A24E-56726EC926F3}"/>
              </a:ext>
            </a:extLst>
          </p:cNvPr>
          <p:cNvSpPr/>
          <p:nvPr/>
        </p:nvSpPr>
        <p:spPr>
          <a:xfrm>
            <a:off x="7130515" y="3636000"/>
            <a:ext cx="980661" cy="728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A21D351-22D2-4B80-B163-0F582068D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470" y="2095167"/>
            <a:ext cx="3694209" cy="381053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56EA462-1030-4C10-AE4C-977B21C9D9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901" y="3150863"/>
            <a:ext cx="1952898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7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BDD27-0C09-4C7F-AC5D-0F54B2B0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Calculo da distância entre dois pontos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6DA3D8EA-7504-4652-946E-8305B16C71C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algn="ctr"/>
                <a:endParaRPr lang="pt-PT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pt-PT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pt-PT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pt-PT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1)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1)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pt-PT" dirty="0"/>
              </a:p>
            </p:txBody>
          </p:sp>
        </mc:Choice>
        <mc:Fallback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6DA3D8EA-7504-4652-946E-8305B16C71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Posição de Conteúdo 3">
                <a:extLst>
                  <a:ext uri="{FF2B5EF4-FFF2-40B4-BE49-F238E27FC236}">
                    <a16:creationId xmlns:a16="http://schemas.microsoft.com/office/drawing/2014/main" id="{1C29C3B6-9E39-42BF-A7CB-E8DFC1E0EB9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algn="ctr"/>
                <a:endParaRPr lang="pt-PT" dirty="0"/>
              </a:p>
              <a:p>
                <a:pPr algn="ctr"/>
                <a:endParaRPr lang="pt-PT" dirty="0"/>
              </a:p>
              <a:p>
                <a:pPr algn="ctr"/>
                <a:endParaRPr lang="pt-PT" dirty="0"/>
              </a:p>
              <a:p>
                <a:pPr algn="ctr"/>
                <a:endParaRPr lang="pt-PT" dirty="0"/>
              </a:p>
              <a:p>
                <a:pPr algn="ctr"/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pt-PT" dirty="0"/>
              </a:p>
            </p:txBody>
          </p:sp>
        </mc:Choice>
        <mc:Fallback>
          <p:sp>
            <p:nvSpPr>
              <p:cNvPr id="4" name="Marcador de Posição de Conteúdo 3">
                <a:extLst>
                  <a:ext uri="{FF2B5EF4-FFF2-40B4-BE49-F238E27FC236}">
                    <a16:creationId xmlns:a16="http://schemas.microsoft.com/office/drawing/2014/main" id="{1C29C3B6-9E39-42BF-A7CB-E8DFC1E0EB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96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9289B-29F7-49C5-A269-E6F8DAC7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Tick</a:t>
            </a:r>
            <a:r>
              <a:rPr lang="pt-PT" dirty="0"/>
              <a:t>/</a:t>
            </a:r>
            <a:r>
              <a:rPr lang="pt-PT" dirty="0" err="1"/>
              <a:t>Turn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568A6F13-014E-489F-B84B-F3E61D9D38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519" y="2790825"/>
            <a:ext cx="2133600" cy="2133600"/>
          </a:xfrm>
        </p:spPr>
      </p:pic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4EB0EC0D-C6F0-4D33-A425-49996E8D05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  <a:p>
            <a:r>
              <a:rPr lang="pt-PT" dirty="0"/>
              <a:t>Vida real: segundo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Jogo: </a:t>
            </a:r>
            <a:r>
              <a:rPr lang="pt-PT" dirty="0" err="1"/>
              <a:t>Tick</a:t>
            </a:r>
            <a:r>
              <a:rPr lang="pt-PT" dirty="0"/>
              <a:t>/</a:t>
            </a:r>
            <a:r>
              <a:rPr lang="pt-PT" dirty="0" err="1"/>
              <a:t>Turn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0488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E3847-6303-4285-A032-85090B290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Odómetros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1655E7D-C35D-4D40-A0DB-D07C15B77A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/>
              <a:t>Cartesiano:</a:t>
            </a:r>
          </a:p>
          <a:p>
            <a:endParaRPr lang="pt-PT" dirty="0"/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A cada </a:t>
            </a:r>
            <a:r>
              <a:rPr lang="pt-PT" dirty="0" err="1"/>
              <a:t>tick</a:t>
            </a:r>
            <a:r>
              <a:rPr lang="pt-PT" dirty="0"/>
              <a:t> guardar as novas posições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Calcular a diferença das novas posições com as antigas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Somar ao odómetro de ronda e ao de batalha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Guardar estas posições como antigas</a:t>
            </a:r>
          </a:p>
          <a:p>
            <a:endParaRPr lang="pt-PT" dirty="0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43DC1B24-60D5-4411-8F0F-BFEE226D10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 dirty="0"/>
              <a:t>Velocidade:</a:t>
            </a:r>
          </a:p>
          <a:p>
            <a:endParaRPr lang="pt-PT" dirty="0"/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A cada </a:t>
            </a:r>
            <a:r>
              <a:rPr lang="pt-PT" dirty="0" err="1"/>
              <a:t>tick</a:t>
            </a:r>
            <a:r>
              <a:rPr lang="pt-PT" dirty="0"/>
              <a:t> multiplicar |v| com t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Somar ao odómetro de ronda e ao de batalha</a:t>
            </a:r>
          </a:p>
        </p:txBody>
      </p:sp>
    </p:spTree>
    <p:extLst>
      <p:ext uri="{BB962C8B-B14F-4D97-AF65-F5344CB8AC3E}">
        <p14:creationId xmlns:p14="http://schemas.microsoft.com/office/powerpoint/2010/main" val="202449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A4107-56F6-4177-849C-E007B893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Comparação de odómetros</a:t>
            </a:r>
          </a:p>
        </p:txBody>
      </p:sp>
      <p:sp>
        <p:nvSpPr>
          <p:cNvPr id="15" name="Marcador de Posição de Conteúdo 14">
            <a:extLst>
              <a:ext uri="{FF2B5EF4-FFF2-40B4-BE49-F238E27FC236}">
                <a16:creationId xmlns:a16="http://schemas.microsoft.com/office/drawing/2014/main" id="{94A852AB-1EE0-48A1-B1A6-B7CB3E1FB8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pt-PT" dirty="0"/>
          </a:p>
          <a:p>
            <a:r>
              <a:rPr lang="pt-PT" dirty="0"/>
              <a:t>Viagem do ponto (18,18) -&gt; (18,582) e voltar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Resultado esperado: 1128 pixels</a:t>
            </a:r>
          </a:p>
        </p:txBody>
      </p:sp>
      <p:pic>
        <p:nvPicPr>
          <p:cNvPr id="18" name="Marcador de Posição de Conteúdo 17">
            <a:extLst>
              <a:ext uri="{FF2B5EF4-FFF2-40B4-BE49-F238E27FC236}">
                <a16:creationId xmlns:a16="http://schemas.microsoft.com/office/drawing/2014/main" id="{7DC5E791-D234-4A9E-80CE-2978170CB1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39" y="2990746"/>
            <a:ext cx="5120641" cy="876508"/>
          </a:xfrm>
        </p:spPr>
      </p:pic>
    </p:spTree>
    <p:extLst>
      <p:ext uri="{BB962C8B-B14F-4D97-AF65-F5344CB8AC3E}">
        <p14:creationId xmlns:p14="http://schemas.microsoft.com/office/powerpoint/2010/main" val="27914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A5CFF-D0C1-4966-9771-338BD3049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Percurso</a:t>
            </a:r>
          </a:p>
        </p:txBody>
      </p:sp>
      <p:pic>
        <p:nvPicPr>
          <p:cNvPr id="13" name="Marcador de Posição de Conteúdo 12">
            <a:extLst>
              <a:ext uri="{FF2B5EF4-FFF2-40B4-BE49-F238E27FC236}">
                <a16:creationId xmlns:a16="http://schemas.microsoft.com/office/drawing/2014/main" id="{73828CF7-47A0-4455-AC80-AD744FE66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517" y="1846263"/>
            <a:ext cx="6463291" cy="4022725"/>
          </a:xfrm>
        </p:spPr>
      </p:pic>
    </p:spTree>
    <p:extLst>
      <p:ext uri="{BB962C8B-B14F-4D97-AF65-F5344CB8AC3E}">
        <p14:creationId xmlns:p14="http://schemas.microsoft.com/office/powerpoint/2010/main" val="137423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0D9D1-3F31-4BF3-AC87-23537E51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Ideia de movimentação</a:t>
            </a:r>
            <a:endParaRPr lang="pt-PT" dirty="0"/>
          </a:p>
        </p:txBody>
      </p:sp>
      <p:pic>
        <p:nvPicPr>
          <p:cNvPr id="17" name="Marcador de Posição de Conteúdo 16">
            <a:extLst>
              <a:ext uri="{FF2B5EF4-FFF2-40B4-BE49-F238E27FC236}">
                <a16:creationId xmlns:a16="http://schemas.microsoft.com/office/drawing/2014/main" id="{668EB101-E080-41C6-B095-A64AE10430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320709"/>
            <a:ext cx="4938712" cy="3073833"/>
          </a:xfrm>
        </p:spPr>
      </p:pic>
      <p:pic>
        <p:nvPicPr>
          <p:cNvPr id="21" name="Marcador de Posição de Conteúdo 20">
            <a:extLst>
              <a:ext uri="{FF2B5EF4-FFF2-40B4-BE49-F238E27FC236}">
                <a16:creationId xmlns:a16="http://schemas.microsoft.com/office/drawing/2014/main" id="{D9E18A3D-64A8-481D-B3F6-C58567F3B2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321203"/>
            <a:ext cx="4937125" cy="3072845"/>
          </a:xfrm>
        </p:spPr>
      </p:pic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2FFB55DD-12D4-41DB-9966-33B3D6185E42}"/>
              </a:ext>
            </a:extLst>
          </p:cNvPr>
          <p:cNvSpPr/>
          <p:nvPr/>
        </p:nvSpPr>
        <p:spPr>
          <a:xfrm>
            <a:off x="5636149" y="3493190"/>
            <a:ext cx="980661" cy="728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757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814C4-9743-459C-8058-A300F460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Algoritmo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D14070E-8C82-4261-BFBB-E3079DED3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PT" dirty="0"/>
              <a:t>Dirigir para o ponto (18,18)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Voltar para norte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Rodar 1º para a direita em cada </a:t>
            </a:r>
            <a:r>
              <a:rPr lang="pt-PT" dirty="0" err="1"/>
              <a:t>Tick</a:t>
            </a:r>
            <a:r>
              <a:rPr lang="pt-PT" dirty="0"/>
              <a:t>/</a:t>
            </a:r>
            <a:r>
              <a:rPr lang="pt-PT" dirty="0" err="1"/>
              <a:t>Turn</a:t>
            </a:r>
            <a:endParaRPr lang="pt-PT" dirty="0"/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Robot detetado</a:t>
            </a:r>
          </a:p>
          <a:p>
            <a:pPr marL="749808" lvl="1" indent="-457200">
              <a:buFont typeface="+mj-lt"/>
              <a:buAutoNum type="arabicPeriod"/>
            </a:pPr>
            <a:r>
              <a:rPr lang="pt-PT" dirty="0"/>
              <a:t>Rodar para a esquerda 2*</a:t>
            </a:r>
            <a:r>
              <a:rPr lang="pt-PT" dirty="0" err="1"/>
              <a:t>getBearing</a:t>
            </a:r>
            <a:r>
              <a:rPr lang="pt-PT" dirty="0"/>
              <a:t>()</a:t>
            </a:r>
          </a:p>
          <a:p>
            <a:pPr marL="749808" lvl="1" indent="-457200">
              <a:buFont typeface="+mj-lt"/>
              <a:buAutoNum type="arabicPeriod"/>
            </a:pPr>
            <a:r>
              <a:rPr lang="pt-PT" dirty="0"/>
              <a:t>Mover nessa direção </a:t>
            </a:r>
            <a:r>
              <a:rPr lang="pt-PT" dirty="0" err="1"/>
              <a:t>getDistance</a:t>
            </a:r>
            <a:r>
              <a:rPr lang="pt-PT" dirty="0"/>
              <a:t>()</a:t>
            </a:r>
          </a:p>
          <a:p>
            <a:pPr marL="749808" lvl="1" indent="-457200">
              <a:buFont typeface="+mj-lt"/>
              <a:buAutoNum type="arabicPeriod"/>
            </a:pPr>
            <a:r>
              <a:rPr lang="pt-PT" dirty="0"/>
              <a:t>Executar uma curva de 45º para a direita</a:t>
            </a:r>
          </a:p>
          <a:p>
            <a:pPr marL="749808" lvl="1" indent="-457200">
              <a:buFont typeface="+mj-lt"/>
              <a:buAutoNum type="arabicPeriod"/>
            </a:pPr>
            <a:r>
              <a:rPr lang="pt-PT" dirty="0"/>
              <a:t>Volta a (3)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Chocar contra parede</a:t>
            </a:r>
          </a:p>
          <a:p>
            <a:pPr marL="749808" lvl="1" indent="-457200">
              <a:buFont typeface="+mj-lt"/>
              <a:buAutoNum type="arabicPeriod"/>
            </a:pPr>
            <a:r>
              <a:rPr lang="pt-PT" dirty="0"/>
              <a:t>Rodar contra parede</a:t>
            </a:r>
          </a:p>
          <a:p>
            <a:pPr marL="749808" lvl="1" indent="-457200">
              <a:buFont typeface="+mj-lt"/>
              <a:buAutoNum type="arabicPeriod"/>
            </a:pPr>
            <a:r>
              <a:rPr lang="pt-PT" dirty="0"/>
              <a:t>Rodar 90º para a direita</a:t>
            </a:r>
          </a:p>
          <a:p>
            <a:pPr marL="749808" lvl="1" indent="-457200">
              <a:buFont typeface="+mj-lt"/>
              <a:buAutoNum type="arabicPeriod"/>
            </a:pPr>
            <a:r>
              <a:rPr lang="pt-PT" dirty="0"/>
              <a:t>Seguir em frente 60 pixels</a:t>
            </a:r>
          </a:p>
          <a:p>
            <a:pPr marL="749808" lvl="1" indent="-457200">
              <a:buFont typeface="+mj-lt"/>
              <a:buAutoNum type="arabicPeriod"/>
            </a:pPr>
            <a:r>
              <a:rPr lang="pt-PT" dirty="0"/>
              <a:t>Vota a (3) 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Contornou os 3 vértices e vota ao ponto (18,18)</a:t>
            </a:r>
          </a:p>
        </p:txBody>
      </p:sp>
    </p:spTree>
    <p:extLst>
      <p:ext uri="{BB962C8B-B14F-4D97-AF65-F5344CB8AC3E}">
        <p14:creationId xmlns:p14="http://schemas.microsoft.com/office/powerpoint/2010/main" val="38740272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TM02900769[[fn=Retrospetiva]]</Template>
  <TotalTime>343</TotalTime>
  <Words>238</Words>
  <Application>Microsoft Office PowerPoint</Application>
  <PresentationFormat>Ecrã Panorâmico</PresentationFormat>
  <Paragraphs>72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Cambria Math</vt:lpstr>
      <vt:lpstr>Retrospetiva</vt:lpstr>
      <vt:lpstr>Implementação de um odómetro e contorno de obstáculos.</vt:lpstr>
      <vt:lpstr>Pixel</vt:lpstr>
      <vt:lpstr>Calculo da distância entre dois pontos</vt:lpstr>
      <vt:lpstr>Tick/Turn</vt:lpstr>
      <vt:lpstr>Odómetros</vt:lpstr>
      <vt:lpstr>Comparação de odómetros</vt:lpstr>
      <vt:lpstr>Percurso</vt:lpstr>
      <vt:lpstr>Ideia de movimentação</vt:lpstr>
      <vt:lpstr>Algoritmo</vt:lpstr>
      <vt:lpstr>Decisão</vt:lpstr>
      <vt:lpstr>Implementação de um odómetro e contorno de obstáculos.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Odómetro</dc:title>
  <dc:creator>José Oliveira</dc:creator>
  <cp:lastModifiedBy>Carlos Campos</cp:lastModifiedBy>
  <cp:revision>53</cp:revision>
  <dcterms:created xsi:type="dcterms:W3CDTF">2019-02-17T15:45:47Z</dcterms:created>
  <dcterms:modified xsi:type="dcterms:W3CDTF">2019-02-24T18:32:48Z</dcterms:modified>
</cp:coreProperties>
</file>