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1" r:id="rId4"/>
    <p:sldId id="265" r:id="rId5"/>
    <p:sldId id="263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Sofia Nogueira Costa" initials="DSNC" lastIdx="1" clrIdx="0">
    <p:extLst>
      <p:ext uri="{19B8F6BF-5375-455C-9EA6-DF929625EA0E}">
        <p15:presenceInfo xmlns:p15="http://schemas.microsoft.com/office/powerpoint/2012/main" userId="Diana Sofia Nogueira Co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8470" autoAdjust="0"/>
  </p:normalViewPr>
  <p:slideViewPr>
    <p:cSldViewPr snapToGrid="0">
      <p:cViewPr varScale="1">
        <p:scale>
          <a:sx n="66" d="100"/>
          <a:sy n="66" d="100"/>
        </p:scale>
        <p:origin x="16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897D-A6DE-478F-AA3A-70BAC9500583}" type="datetimeFigureOut">
              <a:rPr lang="pt-PT" smtClean="0"/>
              <a:t>28/11/2018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269E-AC71-45CA-BB76-73A865C155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28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55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Agência ‘belo mundo’ comprou 2 agências da concorrência, daí 3 bases de dados diferentes.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5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Assim, a agência de viagens “Belo Mundo”, quer uma ferramenta de análise das viagens que efetua, com vista a perceber </a:t>
            </a:r>
            <a:r>
              <a:rPr lang="pt-PT" sz="12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melhor o </a:t>
            </a:r>
            <a:r>
              <a:rPr lang="pt-PT" sz="1200" b="0" i="0" u="sng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tipo de cliente, os destinos, a duração, o custo, os países, entre outros atributos, que são procurados</a:t>
            </a:r>
            <a:r>
              <a:rPr lang="pt-PT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agência oferece pacotes de viagens completas, cujo preço é unitário, por pessoa. 	</a:t>
            </a:r>
          </a:p>
          <a:p>
            <a:r>
              <a:rPr lang="pt-PT" dirty="0"/>
              <a:t>VIABILIDADE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27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Clientes têm hobbies e profissão… CARACTERIZACAO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50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modelo dimensional</a:t>
            </a:r>
          </a:p>
          <a:p>
            <a:r>
              <a:rPr lang="pt-PT" dirty="0"/>
              <a:t>Quem vai utilizar o sistema</a:t>
            </a:r>
          </a:p>
          <a:p>
            <a:r>
              <a:rPr lang="pt-PT" dirty="0"/>
              <a:t>Periocidade de uso face às estratégias de mercado</a:t>
            </a:r>
          </a:p>
          <a:p>
            <a:r>
              <a:rPr lang="pt-PT" dirty="0" err="1"/>
              <a:t>Dim</a:t>
            </a:r>
            <a:r>
              <a:rPr lang="pt-PT" dirty="0"/>
              <a:t> com variação e historia / CLIENTE</a:t>
            </a:r>
          </a:p>
          <a:p>
            <a:r>
              <a:rPr lang="pt-PT" dirty="0" err="1"/>
              <a:t>Dim</a:t>
            </a:r>
            <a:r>
              <a:rPr lang="pt-PT" dirty="0"/>
              <a:t> simples / PAISES</a:t>
            </a:r>
          </a:p>
          <a:p>
            <a:r>
              <a:rPr lang="pt-PT" dirty="0"/>
              <a:t>TEMPO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269E-AC71-45CA-BB76-73A865C1553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57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AE376E-E023-44EC-B9C6-6D964C4B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84C1D-7792-43A1-88CF-5867751A7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2018/2019</a:t>
            </a:r>
          </a:p>
        </p:txBody>
      </p:sp>
      <p:pic>
        <p:nvPicPr>
          <p:cNvPr id="6" name="Imagem 5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2DDF5A-3B8A-4C75-B0E5-32ACDCA6EF29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5B6872-4B26-4D49-944E-30FFAC8B54EF}"/>
              </a:ext>
            </a:extLst>
          </p:cNvPr>
          <p:cNvSpPr txBox="1"/>
          <p:nvPr/>
        </p:nvSpPr>
        <p:spPr>
          <a:xfrm>
            <a:off x="0" y="235339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”Belo Mundo”</a:t>
            </a:r>
          </a:p>
          <a:p>
            <a:pPr algn="ctr"/>
            <a:r>
              <a:rPr lang="pt-PT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Agência de viagens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05F0CD-492E-4ED5-8FBD-BC60677DEFD0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Novembro de 2018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88F9D0-4EE3-4868-A006-423E89B3A7FF}"/>
              </a:ext>
            </a:extLst>
          </p:cNvPr>
          <p:cNvSpPr txBox="1"/>
          <p:nvPr/>
        </p:nvSpPr>
        <p:spPr>
          <a:xfrm>
            <a:off x="4166425" y="416927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José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Jorge</a:t>
            </a:r>
          </a:p>
          <a:p>
            <a:pPr algn="r"/>
            <a:r>
              <a:rPr lang="pt-PT" sz="1400" b="1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</p:spTree>
    <p:extLst>
      <p:ext uri="{BB962C8B-B14F-4D97-AF65-F5344CB8AC3E}">
        <p14:creationId xmlns:p14="http://schemas.microsoft.com/office/powerpoint/2010/main" val="27460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04568-D19D-4411-A0BA-E47E5FAA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BE28F04E-6AF1-46CA-9790-2E9FE6D3F068}"/>
              </a:ext>
            </a:extLst>
          </p:cNvPr>
          <p:cNvSpPr txBox="1">
            <a:spLocks/>
          </p:cNvSpPr>
          <p:nvPr/>
        </p:nvSpPr>
        <p:spPr>
          <a:xfrm>
            <a:off x="677334" y="2162908"/>
            <a:ext cx="8596668" cy="4441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Contextualização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Motivação e Objetivos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Especificação do Sistema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Modelo de Funcionamento do Sistema </a:t>
            </a:r>
          </a:p>
        </p:txBody>
      </p:sp>
    </p:spTree>
    <p:extLst>
      <p:ext uri="{BB962C8B-B14F-4D97-AF65-F5344CB8AC3E}">
        <p14:creationId xmlns:p14="http://schemas.microsoft.com/office/powerpoint/2010/main" val="7650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C576151-707A-4BDB-ABF9-EE033048E113}"/>
              </a:ext>
            </a:extLst>
          </p:cNvPr>
          <p:cNvSpPr txBox="1">
            <a:spLocks/>
          </p:cNvSpPr>
          <p:nvPr/>
        </p:nvSpPr>
        <p:spPr>
          <a:xfrm>
            <a:off x="696641" y="8223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PT" dirty="0"/>
          </a:p>
          <a:p>
            <a:r>
              <a:rPr lang="pt-PT" dirty="0"/>
              <a:t>Contextualização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02F573-4CF7-42C8-98F1-239C66C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03" y="1763591"/>
            <a:ext cx="5353100" cy="3330818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FFA81CC-AE19-4625-A103-7EED9E5A6503}"/>
              </a:ext>
            </a:extLst>
          </p:cNvPr>
          <p:cNvSpPr txBox="1">
            <a:spLocks/>
          </p:cNvSpPr>
          <p:nvPr/>
        </p:nvSpPr>
        <p:spPr>
          <a:xfrm>
            <a:off x="696641" y="1523220"/>
            <a:ext cx="8596668" cy="533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Globalização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Transporte aéreo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Acessibilidade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Concorrência</a:t>
            </a:r>
          </a:p>
          <a:p>
            <a:pPr algn="l">
              <a:lnSpc>
                <a:spcPct val="150000"/>
              </a:lnSpc>
            </a:pP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06B9-A2AD-4BA6-A03B-C404ADA0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70"/>
            <a:ext cx="8596668" cy="1320800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Motivação e Objetivos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430CCDC-CCCB-4950-84A7-35DBE2B69859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533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Destacar-se no mercado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Aumentar </a:t>
            </a:r>
            <a:r>
              <a:rPr lang="pt-PT" sz="2400" b="1" dirty="0">
                <a:solidFill>
                  <a:srgbClr val="FF0000"/>
                </a:solidFill>
              </a:rPr>
              <a:t>qualidade</a:t>
            </a:r>
            <a:r>
              <a:rPr lang="pt-PT" sz="2400" dirty="0">
                <a:solidFill>
                  <a:schemeClr val="tx1"/>
                </a:solidFill>
              </a:rPr>
              <a:t> de serviço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Oferecer </a:t>
            </a:r>
            <a:r>
              <a:rPr lang="pt-PT" sz="2400" b="1" dirty="0">
                <a:solidFill>
                  <a:srgbClr val="FF0000"/>
                </a:solidFill>
              </a:rPr>
              <a:t>melhores</a:t>
            </a:r>
            <a:r>
              <a:rPr lang="pt-PT" sz="2400" dirty="0">
                <a:solidFill>
                  <a:schemeClr val="tx1"/>
                </a:solidFill>
              </a:rPr>
              <a:t> preços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b="1" dirty="0">
                <a:solidFill>
                  <a:srgbClr val="FF0000"/>
                </a:solidFill>
              </a:rPr>
              <a:t>Aumentar</a:t>
            </a:r>
            <a:r>
              <a:rPr lang="pt-PT" sz="2400" dirty="0">
                <a:solidFill>
                  <a:schemeClr val="tx1"/>
                </a:solidFill>
              </a:rPr>
              <a:t> o número de vendas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Clientes, países e duração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b="1" dirty="0">
                <a:solidFill>
                  <a:srgbClr val="FF0000"/>
                </a:solidFill>
              </a:rPr>
              <a:t>Qualidade</a:t>
            </a:r>
            <a:r>
              <a:rPr lang="pt-PT" sz="2400" dirty="0">
                <a:solidFill>
                  <a:schemeClr val="tx1"/>
                </a:solidFill>
              </a:rPr>
              <a:t> das informações</a:t>
            </a:r>
          </a:p>
          <a:p>
            <a:pPr algn="l">
              <a:lnSpc>
                <a:spcPct val="150000"/>
              </a:lnSpc>
            </a:pP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34EA97-5FBF-4407-8BBC-A0433D78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509540"/>
            <a:ext cx="3265661" cy="32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C576151-707A-4BDB-ABF9-EE033048E113}"/>
              </a:ext>
            </a:extLst>
          </p:cNvPr>
          <p:cNvSpPr txBox="1">
            <a:spLocks/>
          </p:cNvSpPr>
          <p:nvPr/>
        </p:nvSpPr>
        <p:spPr>
          <a:xfrm>
            <a:off x="598203" y="11181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PT" dirty="0"/>
          </a:p>
          <a:p>
            <a:r>
              <a:rPr lang="pt-PT" dirty="0"/>
              <a:t>Especificação do sistema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06E8938-3DDD-4686-AE1D-A4CC793D56AE}"/>
              </a:ext>
            </a:extLst>
          </p:cNvPr>
          <p:cNvSpPr txBox="1">
            <a:spLocks/>
          </p:cNvSpPr>
          <p:nvPr/>
        </p:nvSpPr>
        <p:spPr>
          <a:xfrm>
            <a:off x="598203" y="1432615"/>
            <a:ext cx="8596668" cy="533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Pacotes de </a:t>
            </a:r>
            <a:r>
              <a:rPr lang="pt-PT" sz="2400" b="1" dirty="0">
                <a:solidFill>
                  <a:srgbClr val="FF0000"/>
                </a:solidFill>
              </a:rPr>
              <a:t>viagem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Diferentes </a:t>
            </a:r>
            <a:r>
              <a:rPr lang="pt-PT" sz="2400" b="1" dirty="0">
                <a:solidFill>
                  <a:srgbClr val="FF0000"/>
                </a:solidFill>
              </a:rPr>
              <a:t>hotéis</a:t>
            </a:r>
            <a:r>
              <a:rPr lang="pt-PT" sz="24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Diferentes destinos e </a:t>
            </a:r>
            <a:r>
              <a:rPr lang="pt-PT" sz="2400" b="1" dirty="0">
                <a:solidFill>
                  <a:srgbClr val="FF0000"/>
                </a:solidFill>
              </a:rPr>
              <a:t>rotas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b="1" dirty="0">
                <a:solidFill>
                  <a:srgbClr val="FF0000"/>
                </a:solidFill>
              </a:rPr>
              <a:t>Venda</a:t>
            </a:r>
            <a:r>
              <a:rPr lang="pt-PT" sz="2400" dirty="0">
                <a:solidFill>
                  <a:schemeClr val="tx1"/>
                </a:solidFill>
              </a:rPr>
              <a:t> de pacotes por preço unitário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400" dirty="0">
                <a:solidFill>
                  <a:schemeClr val="tx1"/>
                </a:solidFill>
              </a:rPr>
              <a:t>Vários </a:t>
            </a:r>
            <a:r>
              <a:rPr lang="pt-PT" sz="2400" b="1" dirty="0">
                <a:solidFill>
                  <a:srgbClr val="FF0000"/>
                </a:solidFill>
              </a:rPr>
              <a:t>clientes</a:t>
            </a:r>
          </a:p>
          <a:p>
            <a:pPr algn="l">
              <a:lnSpc>
                <a:spcPct val="150000"/>
              </a:lnSpc>
            </a:pP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A89F01-3C47-4C9B-BC48-05F6498D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95" y="1704899"/>
            <a:ext cx="4864963" cy="34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80C2BF-2B89-4B67-8809-90CDE64C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2" y="1884360"/>
            <a:ext cx="8696325" cy="25050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E128BD6-58EA-4F34-9163-91B2DF0EA70D}"/>
              </a:ext>
            </a:extLst>
          </p:cNvPr>
          <p:cNvSpPr txBox="1">
            <a:spLocks/>
          </p:cNvSpPr>
          <p:nvPr/>
        </p:nvSpPr>
        <p:spPr>
          <a:xfrm>
            <a:off x="537919" y="56356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Funcionamento do Sistema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119739-4143-4D23-BC33-F8B79D06772A}"/>
              </a:ext>
            </a:extLst>
          </p:cNvPr>
          <p:cNvSpPr txBox="1"/>
          <p:nvPr/>
        </p:nvSpPr>
        <p:spPr>
          <a:xfrm>
            <a:off x="446569" y="2148942"/>
            <a:ext cx="9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MySQL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FB12F-A2FC-4AA1-A7F9-ECF636CE44E2}"/>
              </a:ext>
            </a:extLst>
          </p:cNvPr>
          <p:cNvSpPr txBox="1"/>
          <p:nvPr/>
        </p:nvSpPr>
        <p:spPr>
          <a:xfrm>
            <a:off x="330857" y="2952232"/>
            <a:ext cx="1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MongoDB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3A062C-FC41-41B7-9934-F4FCBC1EF4F1}"/>
              </a:ext>
            </a:extLst>
          </p:cNvPr>
          <p:cNvSpPr txBox="1"/>
          <p:nvPr/>
        </p:nvSpPr>
        <p:spPr>
          <a:xfrm>
            <a:off x="537919" y="3820149"/>
            <a:ext cx="7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30420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AE376E-E023-44EC-B9C6-6D964C4B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84C1D-7792-43A1-88CF-5867751A7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2018/2019</a:t>
            </a:r>
          </a:p>
        </p:txBody>
      </p:sp>
      <p:pic>
        <p:nvPicPr>
          <p:cNvPr id="6" name="Imagem 5" descr="EENG">
            <a:extLst>
              <a:ext uri="{FF2B5EF4-FFF2-40B4-BE49-F238E27FC236}">
                <a16:creationId xmlns:a16="http://schemas.microsoft.com/office/drawing/2014/main" id="{586F1D7E-09FE-4822-A730-07A98EF73A37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2DDF5A-3B8A-4C75-B0E5-32ACDCA6EF29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5B6872-4B26-4D49-944E-30FFAC8B54EF}"/>
              </a:ext>
            </a:extLst>
          </p:cNvPr>
          <p:cNvSpPr txBox="1"/>
          <p:nvPr/>
        </p:nvSpPr>
        <p:spPr>
          <a:xfrm>
            <a:off x="0" y="235339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”Belo Mundo”</a:t>
            </a:r>
          </a:p>
          <a:p>
            <a:pPr algn="ctr"/>
            <a:r>
              <a:rPr lang="pt-PT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Agência de viagens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05F0CD-492E-4ED5-8FBD-BC60677DEFD0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Novembro de 2018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BE055E-F8E9-4EBE-A4CC-37ABB03C2090}"/>
              </a:ext>
            </a:extLst>
          </p:cNvPr>
          <p:cNvSpPr txBox="1"/>
          <p:nvPr/>
        </p:nvSpPr>
        <p:spPr>
          <a:xfrm>
            <a:off x="4166425" y="416927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José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Jorge</a:t>
            </a:r>
          </a:p>
          <a:p>
            <a:pPr algn="r"/>
            <a:r>
              <a:rPr lang="pt-PT" sz="1400" b="1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</p:spTree>
    <p:extLst>
      <p:ext uri="{BB962C8B-B14F-4D97-AF65-F5344CB8AC3E}">
        <p14:creationId xmlns:p14="http://schemas.microsoft.com/office/powerpoint/2010/main" val="227111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261</Words>
  <Application>Microsoft Office PowerPoint</Application>
  <PresentationFormat>Ecrã Panorâmico</PresentationFormat>
  <Paragraphs>72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Faceta</vt:lpstr>
      <vt:lpstr>DW</vt:lpstr>
      <vt:lpstr>Apresentação do PowerPoint</vt:lpstr>
      <vt:lpstr>Apresentação do PowerPoint</vt:lpstr>
      <vt:lpstr> Motivação e Objetivos</vt:lpstr>
      <vt:lpstr>Apresentação do PowerPoint</vt:lpstr>
      <vt:lpstr>Apresentação do PowerPoint</vt:lpstr>
      <vt:lpstr>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LI4</dc:title>
  <dc:creator>Diana Sofia Nogueira Costa</dc:creator>
  <cp:lastModifiedBy>Sérgio Tiago Oliveira Jorge</cp:lastModifiedBy>
  <cp:revision>33</cp:revision>
  <dcterms:created xsi:type="dcterms:W3CDTF">2018-11-22T21:41:35Z</dcterms:created>
  <dcterms:modified xsi:type="dcterms:W3CDTF">2018-11-28T10:21:24Z</dcterms:modified>
</cp:coreProperties>
</file>