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1" r:id="rId4"/>
    <p:sldId id="267" r:id="rId5"/>
    <p:sldId id="268" r:id="rId6"/>
    <p:sldId id="271" r:id="rId7"/>
    <p:sldId id="269" r:id="rId8"/>
    <p:sldId id="270" r:id="rId9"/>
    <p:sldId id="272" r:id="rId10"/>
    <p:sldId id="276" r:id="rId11"/>
    <p:sldId id="273" r:id="rId12"/>
    <p:sldId id="274" r:id="rId13"/>
    <p:sldId id="27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Sofia Nogueira Costa" initials="DSNC" lastIdx="1" clrIdx="0">
    <p:extLst>
      <p:ext uri="{19B8F6BF-5375-455C-9EA6-DF929625EA0E}">
        <p15:presenceInfo xmlns:p15="http://schemas.microsoft.com/office/powerpoint/2012/main" userId="Diana Sofia Nogueira Co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8470" autoAdjust="0"/>
  </p:normalViewPr>
  <p:slideViewPr>
    <p:cSldViewPr snapToGrid="0">
      <p:cViewPr varScale="1">
        <p:scale>
          <a:sx n="42" d="100"/>
          <a:sy n="42" d="100"/>
        </p:scale>
        <p:origin x="18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897D-A6DE-478F-AA3A-70BAC9500583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269E-AC71-45CA-BB76-73A865C155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8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55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D269E-AC71-45CA-BB76-73A865C15533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91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Agência ‘belo mundo’ comprou 2 agências da concorrência, daí 3 bases de dados diferentes.</a:t>
            </a:r>
            <a:br>
              <a:rPr lang="pt-PT" dirty="0"/>
            </a:br>
            <a:br>
              <a:rPr lang="pt-PT" dirty="0"/>
            </a:b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Assim, a agência de viagens “Belo Mundo”, quer uma ferramenta de análise das viagens que efetua, com vista a perceber </a:t>
            </a:r>
            <a:r>
              <a:rPr lang="pt-PT" sz="12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melhor o </a:t>
            </a:r>
            <a:r>
              <a:rPr lang="pt-PT" sz="1200" b="0" i="0" u="sng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tipo de cliente, os destinos, a duração, o custo, os países, entre outros atributos, que são procurados</a:t>
            </a:r>
            <a:r>
              <a:rPr lang="pt-PT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i="0" u="sng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agência oferece pacotes de viagens completas, cujo preço é unitário, por pessoa. 	</a:t>
            </a:r>
          </a:p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5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Área comercial da venda de viagens;</a:t>
            </a:r>
          </a:p>
          <a:p>
            <a:r>
              <a:rPr lang="pt-PT" dirty="0"/>
              <a:t>Gestão e controlo;</a:t>
            </a:r>
          </a:p>
          <a:p>
            <a:r>
              <a:rPr lang="pt-PT" dirty="0"/>
              <a:t>Ações comerciais;</a:t>
            </a:r>
          </a:p>
          <a:p>
            <a:r>
              <a:rPr lang="pt-PT" dirty="0"/>
              <a:t>Análise de vendas;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33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00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necessário analisar as diferentes fontes de dados para averiguar o que extrair e como extrair os dados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11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595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área de retenção pode ser subdividida em quatro secções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r>
              <a:rPr lang="pt-PT" dirty="0"/>
              <a:t>1)Constituída por 3 tabelas que recebem os dados da extração das fontes (limpeza)</a:t>
            </a:r>
          </a:p>
          <a:p>
            <a:r>
              <a:rPr lang="pt-PT" dirty="0"/>
              <a:t>2)Uma tabela para auxiliar na concatenação do nome dos clientes do </a:t>
            </a:r>
            <a:r>
              <a:rPr lang="pt-PT" dirty="0" err="1"/>
              <a:t>excel</a:t>
            </a:r>
            <a:endParaRPr lang="pt-PT" dirty="0"/>
          </a:p>
          <a:p>
            <a:r>
              <a:rPr lang="pt-PT" dirty="0"/>
              <a:t>3)Tabelas que guardam os registos de todas vendas por fonte de dados, para auxiliar no processo de inserção das vendas no DW</a:t>
            </a:r>
          </a:p>
          <a:p>
            <a:r>
              <a:rPr lang="pt-PT" dirty="0"/>
              <a:t>4)Tabelas de quarentena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31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Extração dos dados do </a:t>
            </a:r>
            <a:r>
              <a:rPr lang="pt-PT" dirty="0" err="1"/>
              <a:t>MySQL</a:t>
            </a:r>
            <a:endParaRPr lang="pt-PT" dirty="0"/>
          </a:p>
          <a:p>
            <a:r>
              <a:rPr lang="pt-PT" dirty="0"/>
              <a:t>Nas restantes fontes corresponde a operações semelhantes, no entanto, mais complexas dada a </a:t>
            </a:r>
            <a:r>
              <a:rPr lang="pt-PT" dirty="0" err="1"/>
              <a:t>desnormalização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702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78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AE376E-E023-44EC-B9C6-6D964C4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84C1D-7792-43A1-88CF-5867751A7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2018/2019</a:t>
            </a:r>
          </a:p>
        </p:txBody>
      </p:sp>
      <p:pic>
        <p:nvPicPr>
          <p:cNvPr id="6" name="Imagem 5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2DDF5A-3B8A-4C75-B0E5-32ACDCA6EF29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B6872-4B26-4D49-944E-30FFAC8B54EF}"/>
              </a:ext>
            </a:extLst>
          </p:cNvPr>
          <p:cNvSpPr txBox="1"/>
          <p:nvPr/>
        </p:nvSpPr>
        <p:spPr>
          <a:xfrm>
            <a:off x="0" y="235339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”Belo Mundo”</a:t>
            </a:r>
          </a:p>
          <a:p>
            <a:pPr algn="ctr"/>
            <a:r>
              <a:rPr lang="pt-PT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Agência de viagens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5F0CD-492E-4ED5-8FBD-BC60677DEFD0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Janeiro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88F9D0-4EE3-4868-A006-423E89B3A7FF}"/>
              </a:ext>
            </a:extLst>
          </p:cNvPr>
          <p:cNvSpPr txBox="1"/>
          <p:nvPr/>
        </p:nvSpPr>
        <p:spPr>
          <a:xfrm>
            <a:off x="4166425" y="416927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José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Jorge</a:t>
            </a:r>
          </a:p>
          <a:p>
            <a:pPr algn="r"/>
            <a:r>
              <a:rPr lang="pt-PT" sz="1400" b="1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</p:spTree>
    <p:extLst>
      <p:ext uri="{BB962C8B-B14F-4D97-AF65-F5344CB8AC3E}">
        <p14:creationId xmlns:p14="http://schemas.microsoft.com/office/powerpoint/2010/main" val="274607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0DA93-5E6B-4511-B35A-6FE33D42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de retenção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477946-8ACB-4301-84EB-42545492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6" y="1511564"/>
            <a:ext cx="8917124" cy="47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5CC58-0966-4D93-B13E-02269AEE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dirty="0"/>
              <a:t>ETL - Extração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C0FEB5-4C03-4C2F-BF4C-B27FA006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35" y="159067"/>
            <a:ext cx="3209925" cy="1419225"/>
          </a:xfrm>
          <a:prstGeom prst="rect">
            <a:avLst/>
          </a:prstGeom>
        </p:spPr>
      </p:pic>
      <p:pic>
        <p:nvPicPr>
          <p:cNvPr id="1026" name="Picture 2" descr="EXTRACTION_MySQL">
            <a:extLst>
              <a:ext uri="{FF2B5EF4-FFF2-40B4-BE49-F238E27FC236}">
                <a16:creationId xmlns:a16="http://schemas.microsoft.com/office/drawing/2014/main" id="{BB3FF6FF-718A-4A31-AEE2-86286F426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-1" b="1775"/>
          <a:stretch/>
        </p:blipFill>
        <p:spPr bwMode="auto">
          <a:xfrm>
            <a:off x="126397" y="1930400"/>
            <a:ext cx="9698541" cy="379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0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E9EFB-D65A-4800-944D-DEA2ADE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ETL - Transformação</a:t>
            </a:r>
          </a:p>
        </p:txBody>
      </p:sp>
      <p:pic>
        <p:nvPicPr>
          <p:cNvPr id="2050" name="Picture 2" descr="limpeza">
            <a:extLst>
              <a:ext uri="{FF2B5EF4-FFF2-40B4-BE49-F238E27FC236}">
                <a16:creationId xmlns:a16="http://schemas.microsoft.com/office/drawing/2014/main" id="{ECE83C25-BC65-4F54-8196-1AC7C5DB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" y="1674878"/>
            <a:ext cx="7921802" cy="19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46FD5B-F73D-4BE4-8D2A-78518E5FFC81}"/>
              </a:ext>
            </a:extLst>
          </p:cNvPr>
          <p:cNvSpPr txBox="1"/>
          <p:nvPr/>
        </p:nvSpPr>
        <p:spPr>
          <a:xfrm rot="10800000" flipV="1">
            <a:off x="8084203" y="2323426"/>
            <a:ext cx="2049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Processo de limpeza dos dados do </a:t>
            </a:r>
            <a:r>
              <a:rPr lang="pt-PT" dirty="0" err="1"/>
              <a:t>MySQL</a:t>
            </a:r>
            <a:endParaRPr lang="pt-PT" dirty="0"/>
          </a:p>
        </p:txBody>
      </p:sp>
      <p:pic>
        <p:nvPicPr>
          <p:cNvPr id="2051" name="Picture 3" descr="conformidade">
            <a:extLst>
              <a:ext uri="{FF2B5EF4-FFF2-40B4-BE49-F238E27FC236}">
                <a16:creationId xmlns:a16="http://schemas.microsoft.com/office/drawing/2014/main" id="{17B95038-85AC-4F20-9D95-E255CC0E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954781"/>
            <a:ext cx="6624298" cy="14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C3B700-0C30-4BDD-A756-54DE3BD71D63}"/>
              </a:ext>
            </a:extLst>
          </p:cNvPr>
          <p:cNvSpPr txBox="1"/>
          <p:nvPr/>
        </p:nvSpPr>
        <p:spPr>
          <a:xfrm>
            <a:off x="7801177" y="4259792"/>
            <a:ext cx="231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Operação de conformidade nos dados do Excel</a:t>
            </a:r>
          </a:p>
        </p:txBody>
      </p:sp>
    </p:spTree>
    <p:extLst>
      <p:ext uri="{BB962C8B-B14F-4D97-AF65-F5344CB8AC3E}">
        <p14:creationId xmlns:p14="http://schemas.microsoft.com/office/powerpoint/2010/main" val="228126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5514-B827-4EF9-8AB9-74BA7EFF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ETL - Carregamento</a:t>
            </a:r>
          </a:p>
        </p:txBody>
      </p:sp>
      <p:pic>
        <p:nvPicPr>
          <p:cNvPr id="4" name="Picture 4" descr="conciliacaoCLIENTE">
            <a:extLst>
              <a:ext uri="{FF2B5EF4-FFF2-40B4-BE49-F238E27FC236}">
                <a16:creationId xmlns:a16="http://schemas.microsoft.com/office/drawing/2014/main" id="{11B647AA-5436-4383-BE46-FD1344ED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2" y="1623060"/>
            <a:ext cx="939682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664394-6040-48B9-9448-DFDADADF629A}"/>
              </a:ext>
            </a:extLst>
          </p:cNvPr>
          <p:cNvSpPr txBox="1"/>
          <p:nvPr/>
        </p:nvSpPr>
        <p:spPr>
          <a:xfrm>
            <a:off x="2560320" y="5032355"/>
            <a:ext cx="395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Processo de conciliação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Tratamento de dados em caso de falha no carregamento;</a:t>
            </a:r>
          </a:p>
        </p:txBody>
      </p:sp>
    </p:spTree>
    <p:extLst>
      <p:ext uri="{BB962C8B-B14F-4D97-AF65-F5344CB8AC3E}">
        <p14:creationId xmlns:p14="http://schemas.microsoft.com/office/powerpoint/2010/main" val="317485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AE376E-E023-44EC-B9C6-6D964C4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84C1D-7792-43A1-88CF-5867751A7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2018/2019</a:t>
            </a:r>
          </a:p>
        </p:txBody>
      </p:sp>
      <p:pic>
        <p:nvPicPr>
          <p:cNvPr id="6" name="Imagem 5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2DDF5A-3B8A-4C75-B0E5-32ACDCA6EF29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Escola de Engenharia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Departamento de Informática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Mestrado integrado em Engenharia Informática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B6872-4B26-4D49-944E-30FFAC8B54EF}"/>
              </a:ext>
            </a:extLst>
          </p:cNvPr>
          <p:cNvSpPr txBox="1"/>
          <p:nvPr/>
        </p:nvSpPr>
        <p:spPr>
          <a:xfrm>
            <a:off x="0" y="235339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”Belo Mundo”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Agência de viagens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5F0CD-492E-4ED5-8FBD-BC60677DEFD0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Braga, Janeiro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88F9D0-4EE3-4868-A006-423E89B3A7FF}"/>
              </a:ext>
            </a:extLst>
          </p:cNvPr>
          <p:cNvSpPr txBox="1"/>
          <p:nvPr/>
        </p:nvSpPr>
        <p:spPr>
          <a:xfrm>
            <a:off x="4166425" y="416927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Diana Costa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Luís Costa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José Oliveira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Sérgio Jorge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Vítor Castro</a:t>
            </a:r>
          </a:p>
        </p:txBody>
      </p:sp>
    </p:spTree>
    <p:extLst>
      <p:ext uri="{BB962C8B-B14F-4D97-AF65-F5344CB8AC3E}">
        <p14:creationId xmlns:p14="http://schemas.microsoft.com/office/powerpoint/2010/main" val="23727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04568-D19D-4411-A0BA-E47E5FA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E28F04E-6AF1-46CA-9790-2E9FE6D3F068}"/>
              </a:ext>
            </a:extLst>
          </p:cNvPr>
          <p:cNvSpPr txBox="1">
            <a:spLocks/>
          </p:cNvSpPr>
          <p:nvPr/>
        </p:nvSpPr>
        <p:spPr>
          <a:xfrm>
            <a:off x="677334" y="2162908"/>
            <a:ext cx="8596668" cy="4441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Contextualização, Motivação e Objetivos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Caracterização do Data </a:t>
            </a:r>
            <a:r>
              <a:rPr lang="pt-PT" sz="2400" dirty="0" err="1">
                <a:solidFill>
                  <a:schemeClr val="tx1"/>
                </a:solidFill>
              </a:rPr>
              <a:t>Mart</a:t>
            </a: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Caracterização do </a:t>
            </a:r>
            <a:r>
              <a:rPr lang="pt-PT" sz="2400" dirty="0" err="1">
                <a:solidFill>
                  <a:schemeClr val="tx1"/>
                </a:solidFill>
              </a:rPr>
              <a:t>datamart</a:t>
            </a: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Definição do grão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40AF3C-2DA7-4985-87AE-F692C568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38" y="4310769"/>
            <a:ext cx="2547231" cy="254723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C576151-707A-4BDB-ABF9-EE033048E113}"/>
              </a:ext>
            </a:extLst>
          </p:cNvPr>
          <p:cNvSpPr txBox="1">
            <a:spLocks/>
          </p:cNvSpPr>
          <p:nvPr/>
        </p:nvSpPr>
        <p:spPr>
          <a:xfrm>
            <a:off x="696641" y="8223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PT" dirty="0"/>
          </a:p>
          <a:p>
            <a:r>
              <a:rPr lang="pt-PT" dirty="0"/>
              <a:t>Contextualização, Motivação e Objetivos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FFA81CC-AE19-4625-A103-7EED9E5A6503}"/>
              </a:ext>
            </a:extLst>
          </p:cNvPr>
          <p:cNvSpPr txBox="1">
            <a:spLocks/>
          </p:cNvSpPr>
          <p:nvPr/>
        </p:nvSpPr>
        <p:spPr>
          <a:xfrm>
            <a:off x="445181" y="1426700"/>
            <a:ext cx="8596668" cy="533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“Belo Mundo” é uma agência de viagens.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Adquiriu duas agências concorrentes, ficando com três fontes de dados distintas;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É necessário perceber </a:t>
            </a:r>
            <a:r>
              <a:rPr lang="pt-PT" sz="2400" u="sng" dirty="0">
                <a:solidFill>
                  <a:srgbClr val="FF0000"/>
                </a:solidFill>
              </a:rPr>
              <a:t>melhor, os países destino, o custo, os países, entre outros atributos, que são procurados</a:t>
            </a:r>
            <a:r>
              <a:rPr lang="pt-PT" sz="2400" u="sng" dirty="0">
                <a:solidFill>
                  <a:schemeClr val="tx1"/>
                </a:solidFill>
              </a:rPr>
              <a:t>;</a:t>
            </a: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Oferecer </a:t>
            </a:r>
            <a:r>
              <a:rPr lang="pt-PT" sz="2400" b="1" dirty="0">
                <a:solidFill>
                  <a:srgbClr val="FF0000"/>
                </a:solidFill>
              </a:rPr>
              <a:t>melhores</a:t>
            </a:r>
            <a:r>
              <a:rPr lang="pt-PT" sz="2400" dirty="0">
                <a:solidFill>
                  <a:schemeClr val="tx1"/>
                </a:solidFill>
              </a:rPr>
              <a:t> preços;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b="1" dirty="0">
                <a:solidFill>
                  <a:srgbClr val="FF0000"/>
                </a:solidFill>
              </a:rPr>
              <a:t>Aumentar</a:t>
            </a:r>
            <a:r>
              <a:rPr lang="pt-PT" sz="2400" dirty="0">
                <a:solidFill>
                  <a:schemeClr val="tx1"/>
                </a:solidFill>
              </a:rPr>
              <a:t> o número de vendas.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CF7B-BEE6-4521-A0E5-AF132C2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34" y="156238"/>
            <a:ext cx="5680665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dirty="0"/>
              <a:t>Caracterização do Data </a:t>
            </a:r>
            <a:r>
              <a:rPr lang="pt-PT" sz="3100" dirty="0" err="1"/>
              <a:t>Mart</a:t>
            </a:r>
            <a:endParaRPr lang="pt-PT" sz="31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EFBDF0-B5DA-45A1-8749-865D1493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148EE-F6BC-4E25-AA26-C9B20622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0" y="1284940"/>
            <a:ext cx="5421162" cy="24530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A1F87B-2B98-42B8-8B87-A5B64A88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905" y="4079791"/>
            <a:ext cx="475313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F665D-26ED-4678-AEF9-07B0D6A8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do grão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DC4E7A-5C0C-4244-B3A7-CCC77647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85" y="2224565"/>
            <a:ext cx="9495366" cy="5406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800" dirty="0"/>
              <a:t>“A venda de uma ou mais viagens, numa determinada data e requisitadas por um cliente, perfazem um custo total.”</a:t>
            </a:r>
          </a:p>
        </p:txBody>
      </p:sp>
    </p:spTree>
    <p:extLst>
      <p:ext uri="{BB962C8B-B14F-4D97-AF65-F5344CB8AC3E}">
        <p14:creationId xmlns:p14="http://schemas.microsoft.com/office/powerpoint/2010/main" val="428213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5D8A-1548-465B-9A4B-778AF80E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04" y="217576"/>
            <a:ext cx="8596668" cy="1320800"/>
          </a:xfrm>
        </p:spPr>
        <p:txBody>
          <a:bodyPr/>
          <a:lstStyle/>
          <a:p>
            <a:r>
              <a:rPr lang="pt-PT" dirty="0"/>
              <a:t>Caracterização das dimensões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5641C8-D8A3-4E94-9440-94575139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4" y="1785896"/>
            <a:ext cx="963775" cy="6740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89FEB-B03D-48EF-9891-812B0D14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315" y="1204708"/>
            <a:ext cx="563880" cy="7972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BF2022-CDDB-43FE-842F-880767DF4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553097" flipV="1">
            <a:off x="3849149" y="1127784"/>
            <a:ext cx="922256" cy="753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5EF22F-E849-4C34-BDD2-80335D34C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091" y="1795059"/>
            <a:ext cx="844192" cy="8994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7CB73E-8FC3-46B8-A8AD-3D28D4D89CBF}"/>
              </a:ext>
            </a:extLst>
          </p:cNvPr>
          <p:cNvSpPr txBox="1"/>
          <p:nvPr/>
        </p:nvSpPr>
        <p:spPr>
          <a:xfrm>
            <a:off x="685004" y="1421137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19D5CE-AAA8-49F7-8069-1337A22B8902}"/>
              </a:ext>
            </a:extLst>
          </p:cNvPr>
          <p:cNvSpPr txBox="1"/>
          <p:nvPr/>
        </p:nvSpPr>
        <p:spPr>
          <a:xfrm>
            <a:off x="4321856" y="877976"/>
            <a:ext cx="13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Viagem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F460D-D17A-44DD-A77C-8C001BE843FA}"/>
              </a:ext>
            </a:extLst>
          </p:cNvPr>
          <p:cNvSpPr txBox="1"/>
          <p:nvPr/>
        </p:nvSpPr>
        <p:spPr>
          <a:xfrm>
            <a:off x="7654184" y="1416564"/>
            <a:ext cx="141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Calendário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F50426-B609-41DC-9C79-190C8A279A11}"/>
              </a:ext>
            </a:extLst>
          </p:cNvPr>
          <p:cNvSpPr txBox="1"/>
          <p:nvPr/>
        </p:nvSpPr>
        <p:spPr>
          <a:xfrm>
            <a:off x="440090" y="2824706"/>
            <a:ext cx="3090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Identificação dos clientes das várias agências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Com variação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r>
              <a:rPr lang="pt-PT" sz="2000" b="1" dirty="0"/>
              <a:t> 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Profissão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Local</a:t>
            </a:r>
          </a:p>
          <a:p>
            <a:endParaRPr lang="pt-P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A0148E-07C6-4C66-9FF6-407421D72BE4}"/>
              </a:ext>
            </a:extLst>
          </p:cNvPr>
          <p:cNvSpPr txBox="1"/>
          <p:nvPr/>
        </p:nvSpPr>
        <p:spPr>
          <a:xfrm>
            <a:off x="3775100" y="2195810"/>
            <a:ext cx="27037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Caracterização das viagens vendidas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Sem variação</a:t>
            </a:r>
          </a:p>
          <a:p>
            <a:endParaRPr lang="pt-PT" sz="2000" dirty="0"/>
          </a:p>
          <a:p>
            <a:r>
              <a:rPr lang="pt-PT" sz="2000" b="1" dirty="0"/>
              <a:t>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Preço voo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Preço hotel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Preço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err="1"/>
              <a:t>Nr</a:t>
            </a:r>
            <a:r>
              <a:rPr lang="pt-PT" sz="2000" dirty="0"/>
              <a:t> Dias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Época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País Partida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País Destino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Pensão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Nome hotel</a:t>
            </a:r>
            <a:br>
              <a:rPr lang="pt-PT" sz="2000" dirty="0"/>
            </a:b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5649B9-B52C-4C68-AE37-8B07E1D28A3B}"/>
              </a:ext>
            </a:extLst>
          </p:cNvPr>
          <p:cNvSpPr txBox="1"/>
          <p:nvPr/>
        </p:nvSpPr>
        <p:spPr>
          <a:xfrm>
            <a:off x="7008314" y="2986631"/>
            <a:ext cx="2703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Informação temporal relativa a uma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Sem variação</a:t>
            </a:r>
          </a:p>
          <a:p>
            <a:endParaRPr lang="pt-PT" sz="2000" dirty="0"/>
          </a:p>
          <a:p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14790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14AE-DD47-4EA4-9D68-160391C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dimensional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32614-012E-4341-8F72-BEE9C8D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962054" cy="54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0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81542-8982-43E5-86B7-78C1D84D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Fontes de informação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B4D2BA-9210-4E2B-BA91-649513DC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37" y="2105025"/>
            <a:ext cx="1190625" cy="1323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BF0F40-9F43-4CC1-A2AA-F39B2C23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10" y="2105025"/>
            <a:ext cx="1190625" cy="1323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5D1746-07A0-4925-8E05-6870897AD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16" y="2105024"/>
            <a:ext cx="1190625" cy="13239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843CE3-C54E-4E8D-BAF4-C0D662B1C3C7}"/>
              </a:ext>
            </a:extLst>
          </p:cNvPr>
          <p:cNvSpPr txBox="1"/>
          <p:nvPr/>
        </p:nvSpPr>
        <p:spPr>
          <a:xfrm>
            <a:off x="1078970" y="1714500"/>
            <a:ext cx="11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6699FF"/>
                </a:solidFill>
              </a:rPr>
              <a:t>MySQL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9FFB18-5FB9-4E51-99DC-22BC6D064169}"/>
              </a:ext>
            </a:extLst>
          </p:cNvPr>
          <p:cNvSpPr txBox="1"/>
          <p:nvPr/>
        </p:nvSpPr>
        <p:spPr>
          <a:xfrm>
            <a:off x="4182797" y="1714500"/>
            <a:ext cx="1657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6699FF"/>
                </a:solidFill>
              </a:rPr>
              <a:t>MongoDB</a:t>
            </a:r>
            <a:endParaRPr lang="pt-PT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836764-F80A-4B23-B53B-54148116A6CB}"/>
              </a:ext>
            </a:extLst>
          </p:cNvPr>
          <p:cNvSpPr txBox="1"/>
          <p:nvPr/>
        </p:nvSpPr>
        <p:spPr>
          <a:xfrm>
            <a:off x="7616899" y="1699567"/>
            <a:ext cx="1657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6699FF"/>
                </a:solidFill>
              </a:rPr>
              <a:t>Excel</a:t>
            </a:r>
            <a:endParaRPr lang="pt-PT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E93263-ED21-47D6-9683-E875178286E1}"/>
              </a:ext>
            </a:extLst>
          </p:cNvPr>
          <p:cNvSpPr txBox="1"/>
          <p:nvPr/>
        </p:nvSpPr>
        <p:spPr>
          <a:xfrm>
            <a:off x="1485900" y="4251960"/>
            <a:ext cx="589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Selecionar os dados relevantes;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Idealizar processos de extração;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13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55E91D4-6745-4FFE-B623-29ADE0C5D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" r="2756" b="3399"/>
          <a:stretch/>
        </p:blipFill>
        <p:spPr>
          <a:xfrm>
            <a:off x="403860" y="1653704"/>
            <a:ext cx="8771082" cy="41716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20C1F7-DAE3-4051-95AA-147838F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de povoamento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BA1AF-8A2E-4A0E-9760-EF987B51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97" y="2552700"/>
            <a:ext cx="1304925" cy="876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F076CC-22D8-4642-A90C-E9208CB1A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97" y="3488873"/>
            <a:ext cx="1241965" cy="930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23E8AE-DC9A-4090-897B-41DD4BE95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30" y="4691312"/>
            <a:ext cx="1528697" cy="10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20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447</Words>
  <Application>Microsoft Office PowerPoint</Application>
  <PresentationFormat>Ecrã Panorâmico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Faceta</vt:lpstr>
      <vt:lpstr>DW</vt:lpstr>
      <vt:lpstr>Apresentação do PowerPoint</vt:lpstr>
      <vt:lpstr>Apresentação do PowerPoint</vt:lpstr>
      <vt:lpstr>Caracterização do Data Mart</vt:lpstr>
      <vt:lpstr>Definição do grão </vt:lpstr>
      <vt:lpstr>Caracterização das dimensões</vt:lpstr>
      <vt:lpstr>Modelo dimensional</vt:lpstr>
      <vt:lpstr> Fontes de informação</vt:lpstr>
      <vt:lpstr>Sistema de povoamento</vt:lpstr>
      <vt:lpstr>Área de retenção</vt:lpstr>
      <vt:lpstr>ETL - Extração</vt:lpstr>
      <vt:lpstr>ETL - Transformação</vt:lpstr>
      <vt:lpstr>ETL - Carregamento</vt:lpstr>
      <vt:lpstr>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</dc:title>
  <dc:creator>José Pedro .</dc:creator>
  <cp:lastModifiedBy>José Pedro .</cp:lastModifiedBy>
  <cp:revision>20</cp:revision>
  <dcterms:created xsi:type="dcterms:W3CDTF">2019-01-22T12:13:18Z</dcterms:created>
  <dcterms:modified xsi:type="dcterms:W3CDTF">2019-01-23T00:28:43Z</dcterms:modified>
</cp:coreProperties>
</file>