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5D81703-74E6-4833-9827-4420F0B11F7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25/12/18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980103-F13F-4191-A958-E681B6EE606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6" descr=""/>
          <p:cNvPicPr/>
          <p:nvPr/>
        </p:nvPicPr>
        <p:blipFill>
          <a:blip r:embed="rId1"/>
          <a:stretch/>
        </p:blipFill>
        <p:spPr>
          <a:xfrm>
            <a:off x="643320" y="1207080"/>
            <a:ext cx="4824720" cy="112140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6095880" y="0"/>
            <a:ext cx="360" cy="32004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Imagem 10" descr=""/>
          <p:cNvPicPr/>
          <p:nvPr/>
        </p:nvPicPr>
        <p:blipFill>
          <a:blip r:embed="rId2"/>
          <a:stretch/>
        </p:blipFill>
        <p:spPr>
          <a:xfrm>
            <a:off x="6723360" y="802800"/>
            <a:ext cx="4824720" cy="190548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3621600" y="3200400"/>
            <a:ext cx="360" cy="36576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552160" y="3200400"/>
            <a:ext cx="360" cy="36576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4"/>
          <p:cNvSpPr/>
          <p:nvPr/>
        </p:nvSpPr>
        <p:spPr>
          <a:xfrm flipH="1" flipV="1">
            <a:off x="3609720" y="3197160"/>
            <a:ext cx="4955760" cy="18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5"/>
          <p:cNvSpPr/>
          <p:nvPr/>
        </p:nvSpPr>
        <p:spPr>
          <a:xfrm flipH="1" flipV="1">
            <a:off x="0" y="3993840"/>
            <a:ext cx="3602520" cy="18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6"/>
          <p:cNvSpPr/>
          <p:nvPr/>
        </p:nvSpPr>
        <p:spPr>
          <a:xfrm flipH="1" flipV="1">
            <a:off x="8534160" y="3993840"/>
            <a:ext cx="3657600" cy="18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Imagem 14" descr=""/>
          <p:cNvPicPr/>
          <p:nvPr/>
        </p:nvPicPr>
        <p:blipFill>
          <a:blip r:embed="rId3"/>
          <a:stretch/>
        </p:blipFill>
        <p:spPr>
          <a:xfrm>
            <a:off x="986760" y="4316040"/>
            <a:ext cx="1947240" cy="1947240"/>
          </a:xfrm>
          <a:prstGeom prst="rect">
            <a:avLst/>
          </a:prstGeom>
          <a:ln>
            <a:noFill/>
          </a:ln>
        </p:spPr>
      </p:pic>
      <p:pic>
        <p:nvPicPr>
          <p:cNvPr id="50" name="Imagem 8" descr=""/>
          <p:cNvPicPr/>
          <p:nvPr/>
        </p:nvPicPr>
        <p:blipFill>
          <a:blip r:embed="rId4"/>
          <a:stretch/>
        </p:blipFill>
        <p:spPr>
          <a:xfrm>
            <a:off x="3980160" y="3762360"/>
            <a:ext cx="4172760" cy="2242800"/>
          </a:xfrm>
          <a:prstGeom prst="rect">
            <a:avLst/>
          </a:prstGeom>
          <a:ln>
            <a:noFill/>
          </a:ln>
        </p:spPr>
      </p:pic>
      <p:pic>
        <p:nvPicPr>
          <p:cNvPr id="51" name="Imagem 18" descr=""/>
          <p:cNvPicPr/>
          <p:nvPr/>
        </p:nvPicPr>
        <p:blipFill>
          <a:blip r:embed="rId5"/>
          <a:stretch/>
        </p:blipFill>
        <p:spPr>
          <a:xfrm>
            <a:off x="8997840" y="4316040"/>
            <a:ext cx="242676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1" descr=""/>
          <p:cNvPicPr/>
          <p:nvPr/>
        </p:nvPicPr>
        <p:blipFill>
          <a:blip r:embed="rId1"/>
          <a:stretch/>
        </p:blipFill>
        <p:spPr>
          <a:xfrm>
            <a:off x="1010520" y="321840"/>
            <a:ext cx="4319640" cy="2904840"/>
          </a:xfrm>
          <a:prstGeom prst="rect">
            <a:avLst/>
          </a:prstGeom>
          <a:ln>
            <a:noFill/>
          </a:ln>
        </p:spPr>
      </p:pic>
      <p:pic>
        <p:nvPicPr>
          <p:cNvPr id="53" name="Imagem 2" descr=""/>
          <p:cNvPicPr/>
          <p:nvPr/>
        </p:nvPicPr>
        <p:blipFill>
          <a:blip r:embed="rId2"/>
          <a:stretch/>
        </p:blipFill>
        <p:spPr>
          <a:xfrm>
            <a:off x="5687640" y="2277720"/>
            <a:ext cx="5426280" cy="229500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6050160" y="0"/>
            <a:ext cx="91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0" y="3383280"/>
            <a:ext cx="6126120" cy="9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Imagem 3" descr=""/>
          <p:cNvPicPr/>
          <p:nvPr/>
        </p:nvPicPr>
        <p:blipFill>
          <a:blip r:embed="rId3"/>
          <a:stretch/>
        </p:blipFill>
        <p:spPr>
          <a:xfrm>
            <a:off x="1721880" y="3600720"/>
            <a:ext cx="2904840" cy="29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2018-12-21T18:05:07Z</dcterms:created>
  <dc:creator>Luis Alberto Lemes Vitório</dc:creator>
  <dc:description/>
  <dc:language>pt-BR</dc:language>
  <cp:lastModifiedBy/>
  <dcterms:modified xsi:type="dcterms:W3CDTF">2018-12-25T21:38:52Z</dcterms:modified>
  <cp:revision>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