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442" r:id="rId2"/>
    <p:sldId id="1562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369C0-AE04-4FF2-AE36-7B09D7C907A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4231A226-E1A5-408B-9706-CA9959A163A8}">
      <dgm:prSet phldrT="[Tekst]" custT="1"/>
      <dgm:spPr/>
      <dgm:t>
        <a:bodyPr/>
        <a:lstStyle/>
        <a:p>
          <a:r>
            <a:rPr lang="nb-NO" sz="4400" dirty="0"/>
            <a:t>Behov</a:t>
          </a:r>
        </a:p>
      </dgm:t>
    </dgm:pt>
    <dgm:pt modelId="{EF8A5220-8389-432E-8EFC-98E79EADB18B}" type="parTrans" cxnId="{5F40E4DF-4589-406B-900D-8BBE7FC0902B}">
      <dgm:prSet/>
      <dgm:spPr/>
      <dgm:t>
        <a:bodyPr/>
        <a:lstStyle/>
        <a:p>
          <a:endParaRPr lang="nb-NO"/>
        </a:p>
      </dgm:t>
    </dgm:pt>
    <dgm:pt modelId="{1C385F37-9712-4150-BF32-78D4A09E2AB6}" type="sibTrans" cxnId="{5F40E4DF-4589-406B-900D-8BBE7FC0902B}">
      <dgm:prSet/>
      <dgm:spPr/>
      <dgm:t>
        <a:bodyPr/>
        <a:lstStyle/>
        <a:p>
          <a:endParaRPr lang="nb-NO"/>
        </a:p>
      </dgm:t>
    </dgm:pt>
    <dgm:pt modelId="{88ED1B3D-F631-4AC1-A1DE-1842313422C3}">
      <dgm:prSet phldrT="[Tekst]"/>
      <dgm:spPr/>
      <dgm:t>
        <a:bodyPr/>
        <a:lstStyle/>
        <a:p>
          <a:pPr>
            <a:lnSpc>
              <a:spcPct val="100000"/>
            </a:lnSpc>
            <a:spcAft>
              <a:spcPts val="36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Behov for felles tillitsinfrastruktur for innbygger, frivillig sektor, næringsliv og offentlig sektor som leverer riktig autorisasjonsinformasjon</a:t>
          </a:r>
          <a:endParaRPr lang="nb-NO" dirty="0"/>
        </a:p>
      </dgm:t>
    </dgm:pt>
    <dgm:pt modelId="{ED96A150-FF9E-4F9B-ABE3-8FD1635C9385}" type="parTrans" cxnId="{5E886A00-FCEA-4D2F-9C6C-B7DA06DB902E}">
      <dgm:prSet/>
      <dgm:spPr/>
      <dgm:t>
        <a:bodyPr/>
        <a:lstStyle/>
        <a:p>
          <a:endParaRPr lang="nb-NO"/>
        </a:p>
      </dgm:t>
    </dgm:pt>
    <dgm:pt modelId="{103E0FB2-5AF5-40DD-8B25-576BA3B6980B}" type="sibTrans" cxnId="{5E886A00-FCEA-4D2F-9C6C-B7DA06DB902E}">
      <dgm:prSet/>
      <dgm:spPr/>
      <dgm:t>
        <a:bodyPr/>
        <a:lstStyle/>
        <a:p>
          <a:endParaRPr lang="nb-NO"/>
        </a:p>
      </dgm:t>
    </dgm:pt>
    <dgm:pt modelId="{88C48BE3-DC3B-40A1-9E88-D9CFABAC44CE}">
      <dgm:prSet phldrT="[Tekst]" custT="1"/>
      <dgm:spPr/>
      <dgm:t>
        <a:bodyPr/>
        <a:lstStyle/>
        <a:p>
          <a:r>
            <a:rPr lang="nb-NO" sz="3600" dirty="0"/>
            <a:t>Målsetninger</a:t>
          </a:r>
        </a:p>
      </dgm:t>
    </dgm:pt>
    <dgm:pt modelId="{A8E4AECE-2B3C-4F38-8F01-91F43210B2FA}" type="parTrans" cxnId="{B0983E61-3E15-441E-AE89-EA53FAEF677C}">
      <dgm:prSet/>
      <dgm:spPr/>
      <dgm:t>
        <a:bodyPr/>
        <a:lstStyle/>
        <a:p>
          <a:endParaRPr lang="nb-NO"/>
        </a:p>
      </dgm:t>
    </dgm:pt>
    <dgm:pt modelId="{D2FB8DEE-2078-4911-9A65-F8ECA9F7B26D}" type="sibTrans" cxnId="{B0983E61-3E15-441E-AE89-EA53FAEF677C}">
      <dgm:prSet/>
      <dgm:spPr/>
      <dgm:t>
        <a:bodyPr/>
        <a:lstStyle/>
        <a:p>
          <a:endParaRPr lang="nb-NO"/>
        </a:p>
      </dgm:t>
    </dgm:pt>
    <dgm:pt modelId="{7BDB3845-57B4-4D25-ACF9-78BA84018063}">
      <dgm:prSet phldrT="[Tekst]"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Altinn autorisasjon skal ha sanntidstilgang til komplette grunndataregister</a:t>
          </a:r>
          <a:endParaRPr lang="nb-NO" dirty="0"/>
        </a:p>
      </dgm:t>
    </dgm:pt>
    <dgm:pt modelId="{DB74701B-15AF-4FB7-B4E9-2E9598D9272B}" type="parTrans" cxnId="{932480FB-EA3C-4CBE-88EB-AA55048BC347}">
      <dgm:prSet/>
      <dgm:spPr/>
      <dgm:t>
        <a:bodyPr/>
        <a:lstStyle/>
        <a:p>
          <a:endParaRPr lang="nb-NO"/>
        </a:p>
      </dgm:t>
    </dgm:pt>
    <dgm:pt modelId="{2B6C5F70-FC45-49DE-AFD6-4E818E42DD52}" type="sibTrans" cxnId="{932480FB-EA3C-4CBE-88EB-AA55048BC347}">
      <dgm:prSet/>
      <dgm:spPr/>
      <dgm:t>
        <a:bodyPr/>
        <a:lstStyle/>
        <a:p>
          <a:endParaRPr lang="nb-NO"/>
        </a:p>
      </dgm:t>
    </dgm:pt>
    <dgm:pt modelId="{93890700-1ABD-4394-ADD9-6F5F59C83CCF}">
      <dgm:prSet/>
      <dgm:spPr/>
      <dgm:t>
        <a:bodyPr/>
        <a:lstStyle/>
        <a:p>
          <a:pPr>
            <a:lnSpc>
              <a:spcPct val="100000"/>
            </a:lnSpc>
            <a:spcAft>
              <a:spcPts val="36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Behov for å dele data</a:t>
          </a:r>
        </a:p>
      </dgm:t>
    </dgm:pt>
    <dgm:pt modelId="{899A61F6-5929-424A-8475-BD002DBCDFD9}" type="parTrans" cxnId="{8ABEEF86-C80F-4DAB-84B4-46AEAB16E9B1}">
      <dgm:prSet/>
      <dgm:spPr/>
      <dgm:t>
        <a:bodyPr/>
        <a:lstStyle/>
        <a:p>
          <a:endParaRPr lang="nb-NO"/>
        </a:p>
      </dgm:t>
    </dgm:pt>
    <dgm:pt modelId="{0624B8F5-614E-4F97-9FDC-1388AAB68294}" type="sibTrans" cxnId="{8ABEEF86-C80F-4DAB-84B4-46AEAB16E9B1}">
      <dgm:prSet/>
      <dgm:spPr/>
      <dgm:t>
        <a:bodyPr/>
        <a:lstStyle/>
        <a:p>
          <a:endParaRPr lang="nb-NO"/>
        </a:p>
      </dgm:t>
    </dgm:pt>
    <dgm:pt modelId="{51F3E80D-A93D-46C6-8205-889E05ACA444}">
      <dgm:prSet/>
      <dgm:spPr/>
      <dgm:t>
        <a:bodyPr/>
        <a:lstStyle/>
        <a:p>
          <a:pPr>
            <a:lnSpc>
              <a:spcPct val="100000"/>
            </a:lnSpc>
            <a:spcAft>
              <a:spcPts val="36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Behov for å la seg representere gjennom fullmakter</a:t>
          </a:r>
        </a:p>
      </dgm:t>
    </dgm:pt>
    <dgm:pt modelId="{411AF977-6BFB-4C6D-80D3-9D50948DDB4C}" type="parTrans" cxnId="{8442A1B0-6E48-4F19-9FBF-F55AF7A47CF4}">
      <dgm:prSet/>
      <dgm:spPr/>
      <dgm:t>
        <a:bodyPr/>
        <a:lstStyle/>
        <a:p>
          <a:endParaRPr lang="nb-NO"/>
        </a:p>
      </dgm:t>
    </dgm:pt>
    <dgm:pt modelId="{C7310FD9-6A7B-4DD0-9771-8394A2C0F7F9}" type="sibTrans" cxnId="{8442A1B0-6E48-4F19-9FBF-F55AF7A47CF4}">
      <dgm:prSet/>
      <dgm:spPr/>
      <dgm:t>
        <a:bodyPr/>
        <a:lstStyle/>
        <a:p>
          <a:endParaRPr lang="nb-NO"/>
        </a:p>
      </dgm:t>
    </dgm:pt>
    <dgm:pt modelId="{DA591745-0746-4281-8A33-34EAEE0CC8D6}">
      <dgm:prSet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Altinn skal tilby en komplett autorisasjonsløsning som forenkler tilgangsstyring for virksomheter og privatpersoner og sikrer høy tillit</a:t>
          </a:r>
        </a:p>
      </dgm:t>
    </dgm:pt>
    <dgm:pt modelId="{2AA2CDF7-E56C-4CCF-B177-96187981203E}" type="parTrans" cxnId="{A9F9F303-7A6E-4D3A-AAEB-58D1F1A44B7A}">
      <dgm:prSet/>
      <dgm:spPr/>
      <dgm:t>
        <a:bodyPr/>
        <a:lstStyle/>
        <a:p>
          <a:endParaRPr lang="nb-NO"/>
        </a:p>
      </dgm:t>
    </dgm:pt>
    <dgm:pt modelId="{BE520B69-9BB2-488A-82B5-C8EA74EF0488}" type="sibTrans" cxnId="{A9F9F303-7A6E-4D3A-AAEB-58D1F1A44B7A}">
      <dgm:prSet/>
      <dgm:spPr/>
      <dgm:t>
        <a:bodyPr/>
        <a:lstStyle/>
        <a:p>
          <a:endParaRPr lang="nb-NO"/>
        </a:p>
      </dgm:t>
    </dgm:pt>
    <dgm:pt modelId="{903F2F31-031A-4BA9-89F0-D63BE5D1932E}">
      <dgm:prSet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Tilgangsstyring i kunde- og leverandørforhold</a:t>
          </a:r>
        </a:p>
      </dgm:t>
    </dgm:pt>
    <dgm:pt modelId="{523099CD-DEBC-46FB-A123-92C489BFC2BE}" type="parTrans" cxnId="{40406F83-B8A1-44D9-AB14-1F1D431190E3}">
      <dgm:prSet/>
      <dgm:spPr/>
      <dgm:t>
        <a:bodyPr/>
        <a:lstStyle/>
        <a:p>
          <a:endParaRPr lang="nb-NO"/>
        </a:p>
      </dgm:t>
    </dgm:pt>
    <dgm:pt modelId="{56A0E680-A6AE-4D7D-A5C6-363BF63A4210}" type="sibTrans" cxnId="{40406F83-B8A1-44D9-AB14-1F1D431190E3}">
      <dgm:prSet/>
      <dgm:spPr/>
      <dgm:t>
        <a:bodyPr/>
        <a:lstStyle/>
        <a:p>
          <a:endParaRPr lang="nb-NO"/>
        </a:p>
      </dgm:t>
    </dgm:pt>
    <dgm:pt modelId="{B6FAB803-EE0D-40A5-9A05-C9C6D6244EF3}">
      <dgm:prSet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Videreutvikle </a:t>
          </a:r>
          <a:r>
            <a:rPr lang="nb-NO" b="0" i="0" dirty="0" err="1">
              <a:solidFill>
                <a:srgbClr val="000000"/>
              </a:solidFill>
              <a:effectLst/>
              <a:latin typeface="DIN-bold"/>
            </a:rPr>
            <a:t>samtykkeløsningen</a:t>
          </a:r>
          <a:endParaRPr lang="nb-NO" b="0" i="0" dirty="0">
            <a:solidFill>
              <a:srgbClr val="000000"/>
            </a:solidFill>
            <a:effectLst/>
            <a:latin typeface="DIN-bold"/>
          </a:endParaRPr>
        </a:p>
      </dgm:t>
    </dgm:pt>
    <dgm:pt modelId="{67F98F76-6F46-4897-B01C-79884265A827}" type="parTrans" cxnId="{1071BAAD-6B5B-4D66-BD17-5CEE72568299}">
      <dgm:prSet/>
      <dgm:spPr/>
      <dgm:t>
        <a:bodyPr/>
        <a:lstStyle/>
        <a:p>
          <a:endParaRPr lang="nb-NO"/>
        </a:p>
      </dgm:t>
    </dgm:pt>
    <dgm:pt modelId="{69A1571E-3960-4497-B0F0-C5173CFAAE3C}" type="sibTrans" cxnId="{1071BAAD-6B5B-4D66-BD17-5CEE72568299}">
      <dgm:prSet/>
      <dgm:spPr/>
      <dgm:t>
        <a:bodyPr/>
        <a:lstStyle/>
        <a:p>
          <a:endParaRPr lang="nb-NO"/>
        </a:p>
      </dgm:t>
    </dgm:pt>
    <dgm:pt modelId="{C290D666-B77B-4023-BA31-62250D323166}">
      <dgm:prSet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Altinn skal være en fullmaktsløsning for innbyggere</a:t>
          </a:r>
        </a:p>
      </dgm:t>
    </dgm:pt>
    <dgm:pt modelId="{7AA77663-8961-4E44-9E09-7FBB339322BB}" type="parTrans" cxnId="{01F1A041-71A1-48A4-A669-100B05860854}">
      <dgm:prSet/>
      <dgm:spPr/>
      <dgm:t>
        <a:bodyPr/>
        <a:lstStyle/>
        <a:p>
          <a:endParaRPr lang="nb-NO"/>
        </a:p>
      </dgm:t>
    </dgm:pt>
    <dgm:pt modelId="{06D4DE9D-C070-4CB2-9FD9-5ED58B18F4A6}" type="sibTrans" cxnId="{01F1A041-71A1-48A4-A669-100B05860854}">
      <dgm:prSet/>
      <dgm:spPr/>
      <dgm:t>
        <a:bodyPr/>
        <a:lstStyle/>
        <a:p>
          <a:endParaRPr lang="nb-NO"/>
        </a:p>
      </dgm:t>
    </dgm:pt>
    <dgm:pt modelId="{59945A5D-5877-444B-8A9E-D16AA688A82E}">
      <dgm:prSet/>
      <dgm:spPr/>
      <dgm:t>
        <a:bodyPr/>
        <a:lstStyle/>
        <a:p>
          <a:pPr>
            <a:spcAft>
              <a:spcPts val="2400"/>
            </a:spcAft>
          </a:pPr>
          <a:r>
            <a:rPr lang="nb-NO" b="0" i="0" dirty="0">
              <a:solidFill>
                <a:srgbClr val="000000"/>
              </a:solidFill>
              <a:effectLst/>
              <a:latin typeface="DIN-bold"/>
            </a:rPr>
            <a:t>Altinn skal samspille godt med ID-porten og Maskinporten</a:t>
          </a:r>
        </a:p>
      </dgm:t>
    </dgm:pt>
    <dgm:pt modelId="{9C987271-6E1E-44CD-98C2-4E19086DDD21}" type="parTrans" cxnId="{8D18C1FF-130B-479A-AFF0-12BEC2452A3D}">
      <dgm:prSet/>
      <dgm:spPr/>
      <dgm:t>
        <a:bodyPr/>
        <a:lstStyle/>
        <a:p>
          <a:endParaRPr lang="nb-NO"/>
        </a:p>
      </dgm:t>
    </dgm:pt>
    <dgm:pt modelId="{7F22C1A2-7E9D-4D50-890F-0D37FE2F3A81}" type="sibTrans" cxnId="{8D18C1FF-130B-479A-AFF0-12BEC2452A3D}">
      <dgm:prSet/>
      <dgm:spPr/>
      <dgm:t>
        <a:bodyPr/>
        <a:lstStyle/>
        <a:p>
          <a:endParaRPr lang="nb-NO"/>
        </a:p>
      </dgm:t>
    </dgm:pt>
    <dgm:pt modelId="{843EB486-3F0D-4D00-808B-E5224173C121}" type="pres">
      <dgm:prSet presAssocID="{808369C0-AE04-4FF2-AE36-7B09D7C907A8}" presName="Name0" presStyleCnt="0">
        <dgm:presLayoutVars>
          <dgm:dir/>
          <dgm:animLvl val="lvl"/>
          <dgm:resizeHandles val="exact"/>
        </dgm:presLayoutVars>
      </dgm:prSet>
      <dgm:spPr/>
    </dgm:pt>
    <dgm:pt modelId="{1CC5C74A-AF2E-4385-AC81-D0FEC3E53535}" type="pres">
      <dgm:prSet presAssocID="{4231A226-E1A5-408B-9706-CA9959A163A8}" presName="composite" presStyleCnt="0"/>
      <dgm:spPr/>
    </dgm:pt>
    <dgm:pt modelId="{98BCD856-05C2-4AAB-BF0C-E5FC8A64258A}" type="pres">
      <dgm:prSet presAssocID="{4231A226-E1A5-408B-9706-CA9959A163A8}" presName="parTx" presStyleLbl="alignNode1" presStyleIdx="0" presStyleCnt="2" custScaleX="64938" custLinFactNeighborX="-24250" custLinFactNeighborY="-9525">
        <dgm:presLayoutVars>
          <dgm:chMax val="0"/>
          <dgm:chPref val="0"/>
          <dgm:bulletEnabled val="1"/>
        </dgm:presLayoutVars>
      </dgm:prSet>
      <dgm:spPr/>
    </dgm:pt>
    <dgm:pt modelId="{D1A86589-F1F5-48FE-B319-AB434571E300}" type="pres">
      <dgm:prSet presAssocID="{4231A226-E1A5-408B-9706-CA9959A163A8}" presName="desTx" presStyleLbl="alignAccFollowNode1" presStyleIdx="0" presStyleCnt="2" custScaleX="64620" custLinFactNeighborY="-2527">
        <dgm:presLayoutVars>
          <dgm:bulletEnabled val="1"/>
        </dgm:presLayoutVars>
      </dgm:prSet>
      <dgm:spPr/>
    </dgm:pt>
    <dgm:pt modelId="{1236C50A-E304-47AB-8C96-B871A0FD6057}" type="pres">
      <dgm:prSet presAssocID="{1C385F37-9712-4150-BF32-78D4A09E2AB6}" presName="space" presStyleCnt="0"/>
      <dgm:spPr/>
    </dgm:pt>
    <dgm:pt modelId="{B410EE51-E085-485B-8182-74279367B7F4}" type="pres">
      <dgm:prSet presAssocID="{88C48BE3-DC3B-40A1-9E88-D9CFABAC44CE}" presName="composite" presStyleCnt="0"/>
      <dgm:spPr/>
    </dgm:pt>
    <dgm:pt modelId="{5A957B55-5913-44B9-A558-864A76C7B90A}" type="pres">
      <dgm:prSet presAssocID="{88C48BE3-DC3B-40A1-9E88-D9CFABAC44CE}" presName="parTx" presStyleLbl="alignNode1" presStyleIdx="1" presStyleCnt="2" custLinFactNeighborY="-14218">
        <dgm:presLayoutVars>
          <dgm:chMax val="0"/>
          <dgm:chPref val="0"/>
          <dgm:bulletEnabled val="1"/>
        </dgm:presLayoutVars>
      </dgm:prSet>
      <dgm:spPr/>
    </dgm:pt>
    <dgm:pt modelId="{807CB424-4E25-4D3D-B618-76359A70F0AE}" type="pres">
      <dgm:prSet presAssocID="{88C48BE3-DC3B-40A1-9E88-D9CFABAC44CE}" presName="desTx" presStyleLbl="alignAccFollowNode1" presStyleIdx="1" presStyleCnt="2" custLinFactNeighborY="-2527">
        <dgm:presLayoutVars>
          <dgm:bulletEnabled val="1"/>
        </dgm:presLayoutVars>
      </dgm:prSet>
      <dgm:spPr/>
    </dgm:pt>
  </dgm:ptLst>
  <dgm:cxnLst>
    <dgm:cxn modelId="{5E886A00-FCEA-4D2F-9C6C-B7DA06DB902E}" srcId="{4231A226-E1A5-408B-9706-CA9959A163A8}" destId="{88ED1B3D-F631-4AC1-A1DE-1842313422C3}" srcOrd="0" destOrd="0" parTransId="{ED96A150-FF9E-4F9B-ABE3-8FD1635C9385}" sibTransId="{103E0FB2-5AF5-40DD-8B25-576BA3B6980B}"/>
    <dgm:cxn modelId="{A9F9F303-7A6E-4D3A-AAEB-58D1F1A44B7A}" srcId="{88C48BE3-DC3B-40A1-9E88-D9CFABAC44CE}" destId="{DA591745-0746-4281-8A33-34EAEE0CC8D6}" srcOrd="1" destOrd="0" parTransId="{2AA2CDF7-E56C-4CCF-B177-96187981203E}" sibTransId="{BE520B69-9BB2-488A-82B5-C8EA74EF0488}"/>
    <dgm:cxn modelId="{5E20180F-DAE5-4878-9AD7-297D9D5E08AC}" type="presOf" srcId="{903F2F31-031A-4BA9-89F0-D63BE5D1932E}" destId="{807CB424-4E25-4D3D-B618-76359A70F0AE}" srcOrd="0" destOrd="2" presId="urn:microsoft.com/office/officeart/2005/8/layout/hList1"/>
    <dgm:cxn modelId="{4912651F-F8F8-4693-B0CE-1D410AF89DC4}" type="presOf" srcId="{51F3E80D-A93D-46C6-8205-889E05ACA444}" destId="{D1A86589-F1F5-48FE-B319-AB434571E300}" srcOrd="0" destOrd="2" presId="urn:microsoft.com/office/officeart/2005/8/layout/hList1"/>
    <dgm:cxn modelId="{0570D31F-C7F9-405A-8714-28852B107A0A}" type="presOf" srcId="{7BDB3845-57B4-4D25-ACF9-78BA84018063}" destId="{807CB424-4E25-4D3D-B618-76359A70F0AE}" srcOrd="0" destOrd="0" presId="urn:microsoft.com/office/officeart/2005/8/layout/hList1"/>
    <dgm:cxn modelId="{06E7AC22-5625-4914-9CEA-1450660E23F2}" type="presOf" srcId="{88C48BE3-DC3B-40A1-9E88-D9CFABAC44CE}" destId="{5A957B55-5913-44B9-A558-864A76C7B90A}" srcOrd="0" destOrd="0" presId="urn:microsoft.com/office/officeart/2005/8/layout/hList1"/>
    <dgm:cxn modelId="{40E9522D-2F5E-4511-810B-3053810262DE}" type="presOf" srcId="{808369C0-AE04-4FF2-AE36-7B09D7C907A8}" destId="{843EB486-3F0D-4D00-808B-E5224173C121}" srcOrd="0" destOrd="0" presId="urn:microsoft.com/office/officeart/2005/8/layout/hList1"/>
    <dgm:cxn modelId="{08151A5C-FD42-458C-8FC7-525638ADA6A3}" type="presOf" srcId="{DA591745-0746-4281-8A33-34EAEE0CC8D6}" destId="{807CB424-4E25-4D3D-B618-76359A70F0AE}" srcOrd="0" destOrd="1" presId="urn:microsoft.com/office/officeart/2005/8/layout/hList1"/>
    <dgm:cxn modelId="{6F313B41-96E7-42E4-99C3-9B02C99ADB26}" type="presOf" srcId="{59945A5D-5877-444B-8A9E-D16AA688A82E}" destId="{807CB424-4E25-4D3D-B618-76359A70F0AE}" srcOrd="0" destOrd="5" presId="urn:microsoft.com/office/officeart/2005/8/layout/hList1"/>
    <dgm:cxn modelId="{B0983E61-3E15-441E-AE89-EA53FAEF677C}" srcId="{808369C0-AE04-4FF2-AE36-7B09D7C907A8}" destId="{88C48BE3-DC3B-40A1-9E88-D9CFABAC44CE}" srcOrd="1" destOrd="0" parTransId="{A8E4AECE-2B3C-4F38-8F01-91F43210B2FA}" sibTransId="{D2FB8DEE-2078-4911-9A65-F8ECA9F7B26D}"/>
    <dgm:cxn modelId="{01F1A041-71A1-48A4-A669-100B05860854}" srcId="{88C48BE3-DC3B-40A1-9E88-D9CFABAC44CE}" destId="{C290D666-B77B-4023-BA31-62250D323166}" srcOrd="4" destOrd="0" parTransId="{7AA77663-8961-4E44-9E09-7FBB339322BB}" sibTransId="{06D4DE9D-C070-4CB2-9FD9-5ED58B18F4A6}"/>
    <dgm:cxn modelId="{02B7F74D-C99C-406B-924E-940BFCA65700}" type="presOf" srcId="{4231A226-E1A5-408B-9706-CA9959A163A8}" destId="{98BCD856-05C2-4AAB-BF0C-E5FC8A64258A}" srcOrd="0" destOrd="0" presId="urn:microsoft.com/office/officeart/2005/8/layout/hList1"/>
    <dgm:cxn modelId="{40406F83-B8A1-44D9-AB14-1F1D431190E3}" srcId="{88C48BE3-DC3B-40A1-9E88-D9CFABAC44CE}" destId="{903F2F31-031A-4BA9-89F0-D63BE5D1932E}" srcOrd="2" destOrd="0" parTransId="{523099CD-DEBC-46FB-A123-92C489BFC2BE}" sibTransId="{56A0E680-A6AE-4D7D-A5C6-363BF63A4210}"/>
    <dgm:cxn modelId="{8ABEEF86-C80F-4DAB-84B4-46AEAB16E9B1}" srcId="{4231A226-E1A5-408B-9706-CA9959A163A8}" destId="{93890700-1ABD-4394-ADD9-6F5F59C83CCF}" srcOrd="1" destOrd="0" parTransId="{899A61F6-5929-424A-8475-BD002DBCDFD9}" sibTransId="{0624B8F5-614E-4F97-9FDC-1388AAB68294}"/>
    <dgm:cxn modelId="{1071BAAD-6B5B-4D66-BD17-5CEE72568299}" srcId="{88C48BE3-DC3B-40A1-9E88-D9CFABAC44CE}" destId="{B6FAB803-EE0D-40A5-9A05-C9C6D6244EF3}" srcOrd="3" destOrd="0" parTransId="{67F98F76-6F46-4897-B01C-79884265A827}" sibTransId="{69A1571E-3960-4497-B0F0-C5173CFAAE3C}"/>
    <dgm:cxn modelId="{8442A1B0-6E48-4F19-9FBF-F55AF7A47CF4}" srcId="{4231A226-E1A5-408B-9706-CA9959A163A8}" destId="{51F3E80D-A93D-46C6-8205-889E05ACA444}" srcOrd="2" destOrd="0" parTransId="{411AF977-6BFB-4C6D-80D3-9D50948DDB4C}" sibTransId="{C7310FD9-6A7B-4DD0-9771-8394A2C0F7F9}"/>
    <dgm:cxn modelId="{F3CCD9BF-26A2-41CF-A7E2-37A74BC2A2C1}" type="presOf" srcId="{B6FAB803-EE0D-40A5-9A05-C9C6D6244EF3}" destId="{807CB424-4E25-4D3D-B618-76359A70F0AE}" srcOrd="0" destOrd="3" presId="urn:microsoft.com/office/officeart/2005/8/layout/hList1"/>
    <dgm:cxn modelId="{5F40E4DF-4589-406B-900D-8BBE7FC0902B}" srcId="{808369C0-AE04-4FF2-AE36-7B09D7C907A8}" destId="{4231A226-E1A5-408B-9706-CA9959A163A8}" srcOrd="0" destOrd="0" parTransId="{EF8A5220-8389-432E-8EFC-98E79EADB18B}" sibTransId="{1C385F37-9712-4150-BF32-78D4A09E2AB6}"/>
    <dgm:cxn modelId="{48BC09F3-3EBC-4768-9713-B83408354E1D}" type="presOf" srcId="{C290D666-B77B-4023-BA31-62250D323166}" destId="{807CB424-4E25-4D3D-B618-76359A70F0AE}" srcOrd="0" destOrd="4" presId="urn:microsoft.com/office/officeart/2005/8/layout/hList1"/>
    <dgm:cxn modelId="{932480FB-EA3C-4CBE-88EB-AA55048BC347}" srcId="{88C48BE3-DC3B-40A1-9E88-D9CFABAC44CE}" destId="{7BDB3845-57B4-4D25-ACF9-78BA84018063}" srcOrd="0" destOrd="0" parTransId="{DB74701B-15AF-4FB7-B4E9-2E9598D9272B}" sibTransId="{2B6C5F70-FC45-49DE-AFD6-4E818E42DD52}"/>
    <dgm:cxn modelId="{33D42BFC-E421-40C0-BB82-F402D3563C78}" type="presOf" srcId="{93890700-1ABD-4394-ADD9-6F5F59C83CCF}" destId="{D1A86589-F1F5-48FE-B319-AB434571E300}" srcOrd="0" destOrd="1" presId="urn:microsoft.com/office/officeart/2005/8/layout/hList1"/>
    <dgm:cxn modelId="{B0C06DFF-A0D5-4649-A3B6-6DAC8AF1839B}" type="presOf" srcId="{88ED1B3D-F631-4AC1-A1DE-1842313422C3}" destId="{D1A86589-F1F5-48FE-B319-AB434571E300}" srcOrd="0" destOrd="0" presId="urn:microsoft.com/office/officeart/2005/8/layout/hList1"/>
    <dgm:cxn modelId="{8D18C1FF-130B-479A-AFF0-12BEC2452A3D}" srcId="{88C48BE3-DC3B-40A1-9E88-D9CFABAC44CE}" destId="{59945A5D-5877-444B-8A9E-D16AA688A82E}" srcOrd="5" destOrd="0" parTransId="{9C987271-6E1E-44CD-98C2-4E19086DDD21}" sibTransId="{7F22C1A2-7E9D-4D50-890F-0D37FE2F3A81}"/>
    <dgm:cxn modelId="{4C27F5DF-852C-478F-A7B5-430886D00FB9}" type="presParOf" srcId="{843EB486-3F0D-4D00-808B-E5224173C121}" destId="{1CC5C74A-AF2E-4385-AC81-D0FEC3E53535}" srcOrd="0" destOrd="0" presId="urn:microsoft.com/office/officeart/2005/8/layout/hList1"/>
    <dgm:cxn modelId="{4ED3DC84-F7E4-4868-A062-7321BAC93E54}" type="presParOf" srcId="{1CC5C74A-AF2E-4385-AC81-D0FEC3E53535}" destId="{98BCD856-05C2-4AAB-BF0C-E5FC8A64258A}" srcOrd="0" destOrd="0" presId="urn:microsoft.com/office/officeart/2005/8/layout/hList1"/>
    <dgm:cxn modelId="{FA55A8DF-62FD-470E-8FFA-C73AA7172653}" type="presParOf" srcId="{1CC5C74A-AF2E-4385-AC81-D0FEC3E53535}" destId="{D1A86589-F1F5-48FE-B319-AB434571E300}" srcOrd="1" destOrd="0" presId="urn:microsoft.com/office/officeart/2005/8/layout/hList1"/>
    <dgm:cxn modelId="{89BE5989-5CD6-4E06-9237-46F3330C0EFA}" type="presParOf" srcId="{843EB486-3F0D-4D00-808B-E5224173C121}" destId="{1236C50A-E304-47AB-8C96-B871A0FD6057}" srcOrd="1" destOrd="0" presId="urn:microsoft.com/office/officeart/2005/8/layout/hList1"/>
    <dgm:cxn modelId="{7B19A205-97D4-4EF3-8EC8-DEC2571D22C9}" type="presParOf" srcId="{843EB486-3F0D-4D00-808B-E5224173C121}" destId="{B410EE51-E085-485B-8182-74279367B7F4}" srcOrd="2" destOrd="0" presId="urn:microsoft.com/office/officeart/2005/8/layout/hList1"/>
    <dgm:cxn modelId="{AABC1D74-D70E-43C8-8BA3-425169C66413}" type="presParOf" srcId="{B410EE51-E085-485B-8182-74279367B7F4}" destId="{5A957B55-5913-44B9-A558-864A76C7B90A}" srcOrd="0" destOrd="0" presId="urn:microsoft.com/office/officeart/2005/8/layout/hList1"/>
    <dgm:cxn modelId="{AE373890-7729-4BF7-A75A-49749509947B}" type="presParOf" srcId="{B410EE51-E085-485B-8182-74279367B7F4}" destId="{807CB424-4E25-4D3D-B618-76359A70F0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CD856-05C2-4AAB-BF0C-E5FC8A64258A}">
      <dsp:nvSpPr>
        <dsp:cNvPr id="0" name=""/>
        <dsp:cNvSpPr/>
      </dsp:nvSpPr>
      <dsp:spPr>
        <a:xfrm>
          <a:off x="0" y="126151"/>
          <a:ext cx="3562426" cy="989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400" kern="1200" dirty="0"/>
            <a:t>Behov</a:t>
          </a:r>
        </a:p>
      </dsp:txBody>
      <dsp:txXfrm>
        <a:off x="0" y="126151"/>
        <a:ext cx="3562426" cy="989762"/>
      </dsp:txXfrm>
    </dsp:sp>
    <dsp:sp modelId="{D1A86589-F1F5-48FE-B319-AB434571E300}">
      <dsp:nvSpPr>
        <dsp:cNvPr id="0" name=""/>
        <dsp:cNvSpPr/>
      </dsp:nvSpPr>
      <dsp:spPr>
        <a:xfrm>
          <a:off x="10998" y="1098752"/>
          <a:ext cx="3544981" cy="44098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36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Behov for felles tillitsinfrastruktur for innbygger, frivillig sektor, næringsliv og offentlig sektor som leverer riktig autorisasjonsinformasjon</a:t>
          </a:r>
          <a:endParaRPr lang="nb-NO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36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Behov for å dele data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36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Behov for å la seg representere gjennom fullmakter</a:t>
          </a:r>
        </a:p>
      </dsp:txBody>
      <dsp:txXfrm>
        <a:off x="10998" y="1098752"/>
        <a:ext cx="3544981" cy="4409842"/>
      </dsp:txXfrm>
    </dsp:sp>
    <dsp:sp modelId="{5A957B55-5913-44B9-A558-864A76C7B90A}">
      <dsp:nvSpPr>
        <dsp:cNvPr id="0" name=""/>
        <dsp:cNvSpPr/>
      </dsp:nvSpPr>
      <dsp:spPr>
        <a:xfrm>
          <a:off x="4332727" y="79702"/>
          <a:ext cx="5485888" cy="98976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600" kern="1200" dirty="0"/>
            <a:t>Målsetninger</a:t>
          </a:r>
        </a:p>
      </dsp:txBody>
      <dsp:txXfrm>
        <a:off x="4332727" y="79702"/>
        <a:ext cx="5485888" cy="989762"/>
      </dsp:txXfrm>
    </dsp:sp>
    <dsp:sp modelId="{807CB424-4E25-4D3D-B618-76359A70F0AE}">
      <dsp:nvSpPr>
        <dsp:cNvPr id="0" name=""/>
        <dsp:cNvSpPr/>
      </dsp:nvSpPr>
      <dsp:spPr>
        <a:xfrm>
          <a:off x="4332727" y="1098752"/>
          <a:ext cx="5485888" cy="440984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Altinn autorisasjon skal ha sanntidstilgang til komplette grunndataregister</a:t>
          </a:r>
          <a:endParaRPr lang="nb-N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Altinn skal tilby en komplett autorisasjonsløsning som forenkler tilgangsstyring for virksomheter og privatpersoner og sikrer høy tillit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Tilgangsstyring i kunde- og leverandørforhold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Videreutvikle </a:t>
          </a:r>
          <a:r>
            <a:rPr lang="nb-NO" sz="1800" b="0" i="0" kern="1200" dirty="0" err="1">
              <a:solidFill>
                <a:srgbClr val="000000"/>
              </a:solidFill>
              <a:effectLst/>
              <a:latin typeface="DIN-bold"/>
            </a:rPr>
            <a:t>samtykkeløsningen</a:t>
          </a:r>
          <a:endParaRPr lang="nb-NO" sz="1800" b="0" i="0" kern="1200" dirty="0">
            <a:solidFill>
              <a:srgbClr val="000000"/>
            </a:solidFill>
            <a:effectLst/>
            <a:latin typeface="DIN-bold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Altinn skal være en fullmaktsløsning for innbyggere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2400"/>
            </a:spcAft>
            <a:buChar char="•"/>
          </a:pPr>
          <a:r>
            <a:rPr lang="nb-NO" sz="1800" b="0" i="0" kern="1200" dirty="0">
              <a:solidFill>
                <a:srgbClr val="000000"/>
              </a:solidFill>
              <a:effectLst/>
              <a:latin typeface="DIN-bold"/>
            </a:rPr>
            <a:t>Altinn skal samspille godt med ID-porten og Maskinporten</a:t>
          </a:r>
        </a:p>
      </dsp:txBody>
      <dsp:txXfrm>
        <a:off x="4332727" y="1098752"/>
        <a:ext cx="5485888" cy="4409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C119B-F5E6-43F4-90AC-6C7535AC1462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0629-1975-4402-8B94-75A4B8AA22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40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Formålet med Altinn Autorisasjon er å tilby en løsning for å </a:t>
            </a:r>
            <a:r>
              <a:rPr lang="nb-NO" dirty="0"/>
              <a:t>styre hvem som skal (kunne) gjøre hva og når med hvilke data i det offentlige og i samspillet mellom offentlig og privat.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(klikk1) 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 vi snakker om Altinn autorisasjon så er det alltid en bruker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(klikk1)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har rettighet på vegne av en Aktør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(klikk2)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bruker kan være en person eller et foretak identifisert ved personnummer eller organisasjonsnummer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samme gjelder Aktører du kan få rettigheter for – det er enten en person eller en organisasjon.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Altinn opptrer bruker alltid på vegne av noen – seg selv eller en annen person eller virksomhet. 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(Klikk)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rolle gir bruker en samling rettigheter som det er naturlig å knytte sammen, og en bruker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(klikk)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ha en eller flere roller på vegne av en aktør. 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rolle kan f eks være en daglig leder for et virksomhet, en verge oppnevnt på vegene av en person satt under vergemål eller en ansatt i bedriften. Disse kaller vi «lovbestemt»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(klikk)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Informasjon om hvem som har hvilke roller får vi fra eksterne autorisasjonskilder, f eks enhetsregisteret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(klikk)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rollen kan også ha sitt opphav i Altinn , for eksempel “Regnskapsmedarbeider”. Denne rollen kan tildeles en ansatt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(klikk) 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 gir rettigheter til tjenester som det er naturlig at en regnskapsmedarbeider utfører. 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(Klikk)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rettighet gir en identifisert og autentisert bruker tilgang til en definert ressurs eller tjeneste på vegne av en identifisert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avgiver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f.eks. å utføre en digital tjeneste som kjører «hvor som helst» i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altinn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på skatteetaten.no, Nav.no eller hvilken som helst offentlig aktør som bruker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altinn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autorisasjonsløsning.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Mellom bruker og </a:t>
            </a:r>
            <a:r>
              <a:rPr lang="nb-N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avgiver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foreligger det et representasjonsforhold som Altinn kjenner til. 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er også mulig å beskrive vilkår for rettigheten i form av en avtaletekst som spesifiserer hva rettigheten innebærer og vilkår for at denne trer i kraft. </a:t>
            </a: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95D3-9889-8C4A-862C-9C0ACC72209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847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31C1C-FEB2-4B2C-8D25-BA0E904D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956C636-2D04-4B0C-B40D-A3384C9B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618C26-C499-40CD-B340-CEAA9697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2EE310-B4AA-4C4D-A3CA-5E898F2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5D76DF-C84B-46E1-B795-2E1F483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5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731D8D-653B-4C8F-B412-6D2D1AC8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98DE0CE-FB53-45BE-92A7-955DA5AEE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EFE287-FEFA-4AF4-AA56-8EF0FE12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1D8691-E3B0-4A0E-884F-F4A35479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D92982-F3C6-4F4C-B2FA-E527D632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6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371FD86-68BE-400A-804B-01205E0DF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AD6AB8-CB7E-41DA-96BA-4B7AE7CC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8ECCFE-27DE-4E0A-9E13-E12E07EA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B2123B-F4B7-4329-88C5-D23CD3F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1C63FF-11A4-4988-8704-5915CE75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405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 (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ittel 1">
            <a:extLst>
              <a:ext uri="{FF2B5EF4-FFF2-40B4-BE49-F238E27FC236}">
                <a16:creationId xmlns:a16="http://schemas.microsoft.com/office/drawing/2014/main" id="{E0BB42C7-821E-45C0-BC26-AA9316E5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637" y="350553"/>
            <a:ext cx="9607241" cy="51937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7971A777-BC28-49A3-B7D4-4F4B74EE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37" y="1080135"/>
            <a:ext cx="9607241" cy="4744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3902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6BEC7E-B69D-41A4-A6BF-832A4DCA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7678C8-8B37-45B8-BC9C-A62A14E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C8DDE3-A7C3-4BA0-90F7-320C7251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A16725-6ED8-4D3E-A504-B414FBA5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6F6886-C16A-4552-AF90-9310776D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07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78C0E-E4FE-4D12-88FE-887C2B42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8B41B32-9A3D-471A-BC89-CEE2C7C6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120231-8FEB-4439-B27B-928ABC0F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587F85-27C7-4D90-8012-075B195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8BCF93-A6D6-49E4-B253-88474BC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2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284438-0CC2-403C-B8BC-40344F99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C76FF0-1BD4-41DA-A77C-79A9EA5D1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DA0BEE6-BE89-446F-AFE3-15B2BD9D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7BCDDA-76D8-41F5-9C2E-025DCE7E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339031-15BB-4754-A1A4-FEFBD7C6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3B9E29-B201-4BD1-ADCC-52F441D1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04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57D6-1FF6-4DD0-996E-A0026D64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CA8DD31-B636-470F-A409-346BA942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884616D-E9EB-46C1-9C1F-8E25F99C9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15433D8-2FEA-4CCF-A860-AB78F3B2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92EA141-0C24-4F14-9772-FBF4278F5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56E9D3E-9496-4AD0-8EDE-E14B3C80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3606AF2-F90A-41FF-9E4A-C4A5DF16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570D979-3FE3-458B-9251-4FF6ED0D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0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64AEFD-F00C-49B3-90D7-0D610E3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5FFBE74-716E-431D-A3B6-0D921C10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286BBA8-ADFF-4C8F-B9F8-40D31B3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BE4787B-C3D5-443D-B757-E57273B1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5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BD36175-676D-45CB-BF92-A06A88D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8B42E9A-9F33-43F7-9418-C24F55B8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0CCC279-52F6-4C47-BD8F-DFE2C1E8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3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09899-6D06-4288-82E3-B8D7A720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D3D6F2-EA64-491E-A96C-88539ABD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51FA78B-9A1D-4A5C-B6E2-163662EF5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4D99C12-C88E-466F-8EC0-3056ADB7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10F37A-FF01-48D4-88E3-0A232F0F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4EAB6E9-BD02-4C6A-87C6-1C56AEF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3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D3C22D-7177-4441-9810-D9F9012B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12786B9-FC82-44C0-BADD-C5254349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42A1ED4-D76C-450A-8CBB-CFDE06A8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50CE67-A072-49D4-9241-13539A8D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946C7F-AC4B-48E2-B0FA-62937BA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1604BA-EA3C-4C37-9436-01D4AC81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0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346F649-DF98-48D8-BA4F-C27F1158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F8738B-FD77-4E31-9019-86C3452B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054959-69DC-43FB-B358-122AE2A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CE1D-8048-48E8-9FFA-8009C88AC506}" type="datetimeFigureOut">
              <a:rPr lang="nb-NO" smtClean="0"/>
              <a:t>13.01.2021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D3D40C-BE25-487B-835E-12C1DDF0D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BC2BD8-4434-4D26-B368-BE9E3942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0A9D-5858-42AE-8E01-0C314183BB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98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869B8C-CD34-4D59-8B98-5869B413D546}"/>
              </a:ext>
            </a:extLst>
          </p:cNvPr>
          <p:cNvGraphicFramePr/>
          <p:nvPr/>
        </p:nvGraphicFramePr>
        <p:xfrm>
          <a:off x="1185554" y="291142"/>
          <a:ext cx="9820892" cy="584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47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54A3BA-DB0A-4134-86CB-83053B4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9EE110-FBEE-4DDC-9A5F-AF561A0F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115" y="1080135"/>
            <a:ext cx="9080456" cy="4744336"/>
          </a:xfrm>
        </p:spPr>
        <p:txBody>
          <a:bodyPr vert="horz" lIns="0" tIns="0" rIns="0" bIns="0" rtlCol="0">
            <a:normAutofit/>
          </a:bodyPr>
          <a:lstStyle/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54E0E81-8C96-4E1B-B8CA-CF82BD35C8AB}"/>
              </a:ext>
            </a:extLst>
          </p:cNvPr>
          <p:cNvSpPr/>
          <p:nvPr/>
        </p:nvSpPr>
        <p:spPr>
          <a:xfrm>
            <a:off x="4724400" y="4079103"/>
            <a:ext cx="1696046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0DFE46-2851-44DD-A59E-937AA332C8D4}"/>
              </a:ext>
            </a:extLst>
          </p:cNvPr>
          <p:cNvSpPr/>
          <p:nvPr/>
        </p:nvSpPr>
        <p:spPr>
          <a:xfrm>
            <a:off x="4729162" y="4098153"/>
            <a:ext cx="1696046" cy="876300"/>
          </a:xfrm>
          <a:prstGeom prst="ellipse">
            <a:avLst/>
          </a:prstGeom>
          <a:solidFill>
            <a:srgbClr val="F7F3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1799" dirty="0">
                <a:solidFill>
                  <a:schemeClr val="tx1"/>
                </a:solidFill>
              </a:rPr>
              <a:t>Rettighet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6220B76-E470-4AF0-BEE9-7C288DE7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97" y="4507728"/>
            <a:ext cx="822278" cy="98482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275C6D2-94A5-41AE-968C-F1CE3E0A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97" y="3648639"/>
            <a:ext cx="889211" cy="938613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FFE23F4-9F2D-4EC8-97DD-3C6C12E9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97" y="4555353"/>
            <a:ext cx="822278" cy="98482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801D2A93-855D-4CA0-943F-451E7838E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864" y="3639547"/>
            <a:ext cx="889211" cy="938613"/>
          </a:xfrm>
          <a:prstGeom prst="rect">
            <a:avLst/>
          </a:prstGeom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848769B8-4049-428A-B498-C9EB426CE8E6}"/>
              </a:ext>
            </a:extLst>
          </p:cNvPr>
          <p:cNvSpPr txBox="1">
            <a:spLocks/>
          </p:cNvSpPr>
          <p:nvPr/>
        </p:nvSpPr>
        <p:spPr>
          <a:xfrm>
            <a:off x="5380598" y="4488697"/>
            <a:ext cx="2661286" cy="1344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72" indent="-180072" algn="l" defTabSz="914721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701" b="0" kern="1200" baseline="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1pPr>
            <a:lvl2pPr marL="450180" indent="-180072" algn="l" defTabSz="91472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−"/>
              <a:defRPr sz="1601" kern="120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2pPr>
            <a:lvl3pPr marL="720288" indent="-180072" algn="l" defTabSz="91472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−"/>
              <a:defRPr sz="1601" kern="120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3pPr>
            <a:lvl4pPr marL="990396" indent="-180072" algn="l" defTabSz="91472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−"/>
              <a:defRPr sz="1601" kern="120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4pPr>
            <a:lvl5pPr marL="1260504" indent="-180072" algn="l" defTabSz="91472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−"/>
              <a:defRPr sz="1601" kern="120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5pPr>
            <a:lvl6pPr marL="2515481" indent="-228680" algn="l" defTabSz="9147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841" indent="-228680" algn="l" defTabSz="9147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201" indent="-228680" algn="l" defTabSz="9147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560" indent="-228680" algn="l" defTabSz="91472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700" dirty="0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827FE7E-B93D-45DC-9C7B-B67772627B46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5577185" y="3361017"/>
            <a:ext cx="7232" cy="73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BC54484-3721-45F9-B751-13E2D4C42F4B}"/>
              </a:ext>
            </a:extLst>
          </p:cNvPr>
          <p:cNvSpPr txBox="1"/>
          <p:nvPr/>
        </p:nvSpPr>
        <p:spPr>
          <a:xfrm>
            <a:off x="5086594" y="3532904"/>
            <a:ext cx="1336184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en samling av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FF6141FE-8E2C-42B9-A21B-D0B1B7583F63}"/>
              </a:ext>
            </a:extLst>
          </p:cNvPr>
          <p:cNvSpPr/>
          <p:nvPr/>
        </p:nvSpPr>
        <p:spPr>
          <a:xfrm>
            <a:off x="2165385" y="4190706"/>
            <a:ext cx="1439485" cy="719742"/>
          </a:xfrm>
          <a:prstGeom prst="rect">
            <a:avLst/>
          </a:prstGeom>
          <a:solidFill>
            <a:srgbClr val="998F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Bruker</a:t>
            </a:r>
          </a:p>
          <a:p>
            <a:pPr algn="ctr"/>
            <a:endParaRPr lang="nb-NO" sz="1400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FCC6C05-A94D-44F6-B7D8-676326D5046D}"/>
              </a:ext>
            </a:extLst>
          </p:cNvPr>
          <p:cNvSpPr/>
          <p:nvPr/>
        </p:nvSpPr>
        <p:spPr>
          <a:xfrm>
            <a:off x="7699303" y="4171290"/>
            <a:ext cx="1439485" cy="719742"/>
          </a:xfrm>
          <a:prstGeom prst="rect">
            <a:avLst/>
          </a:prstGeom>
          <a:solidFill>
            <a:srgbClr val="998F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Aktør/ </a:t>
            </a:r>
          </a:p>
          <a:p>
            <a:pPr algn="ctr"/>
            <a:r>
              <a:rPr lang="nb-NO" sz="1400" dirty="0" err="1"/>
              <a:t>Avgiver</a:t>
            </a:r>
            <a:r>
              <a:rPr lang="nb-NO" sz="1400" dirty="0"/>
              <a:t> 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6A8CD5D-CFF9-4BDC-9A7F-0BD1C11659F8}"/>
              </a:ext>
            </a:extLst>
          </p:cNvPr>
          <p:cNvSpPr/>
          <p:nvPr/>
        </p:nvSpPr>
        <p:spPr>
          <a:xfrm>
            <a:off x="4864674" y="2641275"/>
            <a:ext cx="1439485" cy="719742"/>
          </a:xfrm>
          <a:prstGeom prst="rect">
            <a:avLst/>
          </a:prstGeom>
          <a:solidFill>
            <a:srgbClr val="998F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Rolle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EDA5BC07-941D-44FE-A3B1-43FC50FF36F5}"/>
              </a:ext>
            </a:extLst>
          </p:cNvPr>
          <p:cNvSpPr txBox="1"/>
          <p:nvPr/>
        </p:nvSpPr>
        <p:spPr>
          <a:xfrm>
            <a:off x="3800172" y="4120401"/>
            <a:ext cx="533623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har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7042EAC-1356-43B3-BFC0-9AD287A47D11}"/>
              </a:ext>
            </a:extLst>
          </p:cNvPr>
          <p:cNvSpPr/>
          <p:nvPr/>
        </p:nvSpPr>
        <p:spPr>
          <a:xfrm>
            <a:off x="4792961" y="5911610"/>
            <a:ext cx="1573538" cy="719742"/>
          </a:xfrm>
          <a:prstGeom prst="rect">
            <a:avLst/>
          </a:prstGeom>
          <a:solidFill>
            <a:srgbClr val="332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Ressurs/tjeneste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412F6F82-AF06-4136-B151-11FEF75A6E1C}"/>
              </a:ext>
            </a:extLst>
          </p:cNvPr>
          <p:cNvSpPr txBox="1"/>
          <p:nvPr/>
        </p:nvSpPr>
        <p:spPr>
          <a:xfrm>
            <a:off x="6569123" y="4171290"/>
            <a:ext cx="1015927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på vegne av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6A102C83-03A9-40BF-8184-D178AA6C8EF6}"/>
              </a:ext>
            </a:extLst>
          </p:cNvPr>
          <p:cNvSpPr txBox="1"/>
          <p:nvPr/>
        </p:nvSpPr>
        <p:spPr>
          <a:xfrm>
            <a:off x="5245076" y="5095440"/>
            <a:ext cx="836991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gir tilgang til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68428335-661E-4BAC-984D-D5836B4A3E98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6425208" y="4531161"/>
            <a:ext cx="1274095" cy="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D692F-A5A7-4DF6-8729-D0D2D5F477E7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3604869" y="4536303"/>
            <a:ext cx="1124294" cy="1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0D821EA4-CD9F-46CA-8387-565EB8ADEEBE}"/>
              </a:ext>
            </a:extLst>
          </p:cNvPr>
          <p:cNvCxnSpPr>
            <a:cxnSpLocks/>
            <a:stCxn id="5" idx="4"/>
            <a:endCxn id="20" idx="0"/>
          </p:cNvCxnSpPr>
          <p:nvPr/>
        </p:nvCxnSpPr>
        <p:spPr>
          <a:xfrm>
            <a:off x="5577186" y="4974453"/>
            <a:ext cx="2545" cy="937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C4C3D29A-43A3-4C37-9062-49012E47A8C6}"/>
              </a:ext>
            </a:extLst>
          </p:cNvPr>
          <p:cNvSpPr txBox="1"/>
          <p:nvPr/>
        </p:nvSpPr>
        <p:spPr>
          <a:xfrm>
            <a:off x="6563087" y="5463621"/>
            <a:ext cx="5374419" cy="11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Tjenester på Altinn</a:t>
            </a:r>
          </a:p>
          <a:p>
            <a:pPr marL="257175" indent="-257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Tjenester hos andre</a:t>
            </a:r>
          </a:p>
          <a:p>
            <a:pPr marL="257175" indent="-257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som deles</a:t>
            </a:r>
          </a:p>
          <a:p>
            <a:pPr marL="257175" indent="-257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  <a:p>
            <a:pPr marL="257175" indent="-257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Fullmakter og samtykker </a:t>
            </a:r>
          </a:p>
        </p:txBody>
      </p:sp>
      <p:sp>
        <p:nvSpPr>
          <p:cNvPr id="38" name="Pil: venstre 37">
            <a:extLst>
              <a:ext uri="{FF2B5EF4-FFF2-40B4-BE49-F238E27FC236}">
                <a16:creationId xmlns:a16="http://schemas.microsoft.com/office/drawing/2014/main" id="{C2716544-CBD9-42ED-A4C4-6787CFDA3893}"/>
              </a:ext>
            </a:extLst>
          </p:cNvPr>
          <p:cNvSpPr/>
          <p:nvPr/>
        </p:nvSpPr>
        <p:spPr>
          <a:xfrm>
            <a:off x="8550215" y="884403"/>
            <a:ext cx="2002946" cy="1090885"/>
          </a:xfrm>
          <a:prstGeom prst="leftArrow">
            <a:avLst/>
          </a:prstGeom>
          <a:solidFill>
            <a:srgbClr val="332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Autorisasjonskilder</a:t>
            </a:r>
          </a:p>
        </p:txBody>
      </p:sp>
      <p:cxnSp>
        <p:nvCxnSpPr>
          <p:cNvPr id="18" name="Kobling: vinkel 17">
            <a:extLst>
              <a:ext uri="{FF2B5EF4-FFF2-40B4-BE49-F238E27FC236}">
                <a16:creationId xmlns:a16="http://schemas.microsoft.com/office/drawing/2014/main" id="{8EDEAE4E-6DAD-4B5E-8001-C1F5AFBEB930}"/>
              </a:ext>
            </a:extLst>
          </p:cNvPr>
          <p:cNvCxnSpPr>
            <a:stCxn id="15" idx="0"/>
            <a:endCxn id="17" idx="1"/>
          </p:cNvCxnSpPr>
          <p:nvPr/>
        </p:nvCxnSpPr>
        <p:spPr>
          <a:xfrm rot="5400000" flipH="1" flipV="1">
            <a:off x="3280121" y="2606153"/>
            <a:ext cx="1189560" cy="197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7CD68A3C-854E-41F6-BD78-856409C3D693}"/>
              </a:ext>
            </a:extLst>
          </p:cNvPr>
          <p:cNvSpPr txBox="1"/>
          <p:nvPr/>
        </p:nvSpPr>
        <p:spPr>
          <a:xfrm>
            <a:off x="3719804" y="3022127"/>
            <a:ext cx="533623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har</a:t>
            </a:r>
          </a:p>
        </p:txBody>
      </p:sp>
      <p:cxnSp>
        <p:nvCxnSpPr>
          <p:cNvPr id="33" name="Kobling: vinkel 32">
            <a:extLst>
              <a:ext uri="{FF2B5EF4-FFF2-40B4-BE49-F238E27FC236}">
                <a16:creationId xmlns:a16="http://schemas.microsoft.com/office/drawing/2014/main" id="{1A865BBD-3FD4-40CD-893D-5E791E11C719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6304159" y="3001146"/>
            <a:ext cx="2114887" cy="117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420C67C-66AF-4F35-A879-5EE1FB651F76}"/>
              </a:ext>
            </a:extLst>
          </p:cNvPr>
          <p:cNvSpPr txBox="1"/>
          <p:nvPr/>
        </p:nvSpPr>
        <p:spPr>
          <a:xfrm>
            <a:off x="7423558" y="3004235"/>
            <a:ext cx="1015927" cy="43017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l"/>
            <a:r>
              <a:rPr lang="nb-NO" sz="1199" dirty="0">
                <a:solidFill>
                  <a:schemeClr val="accent3"/>
                </a:solidFill>
              </a:rPr>
              <a:t>på vegne av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1307A02C-9E60-478C-898C-93E94DA80AE2}"/>
              </a:ext>
            </a:extLst>
          </p:cNvPr>
          <p:cNvSpPr/>
          <p:nvPr/>
        </p:nvSpPr>
        <p:spPr>
          <a:xfrm>
            <a:off x="7162371" y="1214758"/>
            <a:ext cx="1226875" cy="430176"/>
          </a:xfrm>
          <a:prstGeom prst="rect">
            <a:avLst/>
          </a:prstGeom>
          <a:solidFill>
            <a:srgbClr val="332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Lovbestemt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9229259D-864D-4764-A20D-CCFD22FB369C}"/>
              </a:ext>
            </a:extLst>
          </p:cNvPr>
          <p:cNvSpPr/>
          <p:nvPr/>
        </p:nvSpPr>
        <p:spPr>
          <a:xfrm>
            <a:off x="7162371" y="1596558"/>
            <a:ext cx="1226875" cy="430176"/>
          </a:xfrm>
          <a:prstGeom prst="rect">
            <a:avLst/>
          </a:prstGeom>
          <a:solidFill>
            <a:srgbClr val="332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Avgiverstyrt</a:t>
            </a:r>
            <a:endParaRPr lang="nb-NO" sz="1400" dirty="0"/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348A03FF-6AFE-4999-BFC7-7334D4FC2433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5584418" y="1663984"/>
            <a:ext cx="1477838" cy="977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9" grpId="0"/>
      <p:bldP spid="20" grpId="0" animBg="1"/>
      <p:bldP spid="24" grpId="0"/>
      <p:bldP spid="27" grpId="0"/>
      <p:bldP spid="36" grpId="0"/>
      <p:bldP spid="38" grpId="0" animBg="1"/>
      <p:bldP spid="32" grpId="0"/>
      <p:bldP spid="35" grpId="0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477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DIN-bold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Aglen, Siv Therese</dc:creator>
  <cp:lastModifiedBy>Aglen, Siv Therese</cp:lastModifiedBy>
  <cp:revision>2</cp:revision>
  <dcterms:created xsi:type="dcterms:W3CDTF">2021-01-13T18:15:15Z</dcterms:created>
  <dcterms:modified xsi:type="dcterms:W3CDTF">2021-01-13T18:18:02Z</dcterms:modified>
</cp:coreProperties>
</file>