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6C7B7-AABE-4C38-8053-BD13C10C2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465CC4-6DE3-41B2-8A65-E7C9CB4EA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224AFD-658C-4DBC-87D0-BC2F66F1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5743-926A-455E-9C2E-98E0C85CCD97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CE79B2-07CC-4847-9FAD-ED38C33B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29FA33-5F73-4ADE-884F-78262A98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C03F-9DF8-4AE5-8978-C857759DD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04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5C578-13B7-41A0-90DF-6217D142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7542E9-5633-4AE7-956F-61D47C44D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CFD9F-B320-48B0-BBFF-30B6BCFE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5743-926A-455E-9C2E-98E0C85CCD97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601F56-CDAD-44B8-B672-2673A55E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CF9EFF-3F38-4F82-B0FA-5C99C1C9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C03F-9DF8-4AE5-8978-C857759DD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11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4B7953-2B87-45C0-BEE3-EF9464625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B0A50E-168D-425B-94B6-4BFCC812B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5A120C-8626-43A3-9CBE-9CBEBAA7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5743-926A-455E-9C2E-98E0C85CCD97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4B31AD-C355-426F-9EFF-2125FDCE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C49FD0-76FB-4837-AF93-3FAA248D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C03F-9DF8-4AE5-8978-C857759DD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24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803D6-E459-4F3E-8A14-F453A7E8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44B3AA-7441-408D-9BA2-A43BE90B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FC54B-689A-49AC-AB91-B1FE0ABC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5743-926A-455E-9C2E-98E0C85CCD97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57AAB7-11A8-4973-A006-2B2C0C12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1605C4-BDEB-4650-992B-863F8061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C03F-9DF8-4AE5-8978-C857759DD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42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DC49F-036C-41D2-82B0-60F05526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A20DD8-81CE-4C79-A339-3A1D91153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7EE048-132A-4D50-8A3A-0B40491B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5743-926A-455E-9C2E-98E0C85CCD97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FC7395-0A68-4865-BDF8-5BA2A867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630DD7-2EB9-410D-9CDF-03AF2E68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C03F-9DF8-4AE5-8978-C857759DD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42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7EEBA-CC35-47CC-BBE5-69D4D331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5CA8F-04D2-48E4-B3E7-12DF3CF68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3675DF-DAEB-40A5-BD06-77F47AC17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DF73C9-9114-4786-8BD0-D3F71A03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5743-926A-455E-9C2E-98E0C85CCD97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EC4FE5-7EC0-4065-8D6A-66DB0340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319873-3EB7-4CFF-9404-BECBE16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C03F-9DF8-4AE5-8978-C857759DD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48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52798-9FDD-42C7-B2D5-3AF932CD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03285-9BAB-452F-AD01-5031B0AA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1E3B7F-655C-44AE-99EA-C3069D01B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CEF928-A040-475B-AE88-EBF734C83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517DF4-624B-4E9E-B624-CBF2468E2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B69457-7338-43F8-A8D7-29B8671C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5743-926A-455E-9C2E-98E0C85CCD97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944DE1-D7D3-4945-8D6E-8ADC5F27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08B821-DE8D-40CD-B2DD-A8FE0815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C03F-9DF8-4AE5-8978-C857759DD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3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816E8-AEFB-40F9-B2CA-ECCD6E72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B64FC3-9B04-484F-8991-4132E03B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5743-926A-455E-9C2E-98E0C85CCD97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C941E4-2DD2-4AE8-B984-9E26848E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223F77-23CA-436D-9AD5-CC7569D3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C03F-9DF8-4AE5-8978-C857759DD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79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790D09-57D4-49C4-AE9D-2144E0D6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5743-926A-455E-9C2E-98E0C85CCD97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F7D127-880A-4B9A-92F7-3B39AE54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2CF9FD-9150-4B5E-B674-5B6A2F28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C03F-9DF8-4AE5-8978-C857759DD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41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98167-6279-4AC0-B115-A52E95E9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FE9F28-FF22-41C8-9B37-69E0ACF0C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D0B910-DA68-421C-B6A1-C4C539E2F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FCF3E6-9BF2-486B-9D11-2BEB6CD0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5743-926A-455E-9C2E-98E0C85CCD97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941BBB-EA2D-4FC3-8F7C-6800A50B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DCAE24-493C-420E-8A38-37B1A2DF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C03F-9DF8-4AE5-8978-C857759DD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83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FCFB4-E6A7-47B0-AA39-1E63F778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7EC2B1-E407-420A-9A68-74C5BA766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770ED1-77EE-48B1-986A-723AABB69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B15DC3-388E-4AB8-8E9A-6C48FDF6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5743-926A-455E-9C2E-98E0C85CCD97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24DA7A-72E0-45FC-BBA3-53D31816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718DFB-CF61-4446-A0D1-950C3DC4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C03F-9DF8-4AE5-8978-C857759DD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74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11203D-ED20-47E5-A882-4C788A70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BE8646-D4F4-40EB-9392-36AC14BF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49A44B-CC3F-47B3-BB61-FFF86844C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55743-926A-455E-9C2E-98E0C85CCD97}" type="datetimeFigureOut">
              <a:rPr lang="pt-BR" smtClean="0"/>
              <a:t>19/02/2023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2A8624-84BF-40EB-B4AD-ED0CF7CA3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65D0D0-B204-4AC7-83FE-0C36BA33D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C03F-9DF8-4AE5-8978-C857759DDE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9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F85EA-FB24-4CDA-B725-7F2D51B31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2C5099-B255-4099-9D58-37566C81F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98248255-6E17-4DAD-8AFF-8DC21A9C7E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073378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98248255-6E17-4DAD-8AFF-8DC21A9C7E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671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FD983B24-4D7D-4CCB-84A5-B30342C59CC4}">
  <we:reference id="wa200003233" version="2.0.0.3" store="pt-BR" storeType="OMEX"/>
  <we:alternateReferences>
    <we:reference id="wa200003233" version="2.0.0.3" store="wa200003233" storeType="OMEX"/>
  </we:alternateReferences>
  <we:properties>
    <we:property name="creatorTenantId" value="&quot;1f7761ca-7ee2-4536-847e-a5a8e2650f71&quot;"/>
    <we:property name="reportUrl" value="&quot;/groups/me/reports/3dce130e-46d4-4d2e-9961-c9100aa98d0e/ReportSection598bc5166da9661c1975&quot;"/>
    <we:property name="reportName" value="&quot;desafio_modulo_3_report_tratamento_de_dados&quot;"/>
    <we:property name="reportState" value="&quot;CONNECTED&quot;"/>
    <we:property name="embedUrl" value="&quot;/reportEmbed?reportId=3dce130e-46d4-4d2e-9961-c9100aa98d0e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598bc5166da9661c1975&quot;"/>
    <we:property name="pageDisplayName" value="&quot;Capa&quot;"/>
    <we:property name="datasetId" value="&quot;2a325d91-82e0-451d-bfc7-ca2ebaf41c65&quot;"/>
    <we:property name="backgroundColor" value="&quot;#FFFFFF&quot;"/>
    <we:property name="bookmark" value="&quot;H4sIAAAAAAAAA+1a227bOBD9FUPPxkLUnXlrc9kW22SDuEgfFkEwIkeOWkkUKKlNtsgH7Xfsj+2Qsp3EjhPXubnb9KUSRY8O55zDGdr57si8qQu4OIASnS3nfSVzAVLpAXOGTtUPvlXqSwn6iwgEz2IPAGJfsgwQuZml6jZXVeNsfXda0GNsj/Omg8JEpMG/ToYOFMUhjM1dBkWDQ6dG3agKivxv7CfTo1Z3eDl08LwulAYTctRCiybsV5pO9wSF/ebTG0G0+VccoWj70SOslW6n90On6a8spJvPTDD7wm1VtZBXFNiMeYlkaSAFdznjECUoUmbGs7xoJ1PSi93zWtN6aJUXtUnLG/kVKoHSsaA1Ns3kDfsITact8t0bD0aq0wKPMLOPqjZvLyjOPspcQuNc0uoPtaLc2OGPqoViAKIru4IYGUgcWNBjLM31btNUA7ocdfSBU7qxnz9T37Y1Utqks+VeDmdYt2lorDRxWyzA3VZFV1arot0tac6YAC0APlClgVjWBbbqFjQnNNLk1biYcH5FxscepCi6htKNske0fQa6NfpKPxN7hgQKoLRE/fbC8rCT6ymt3nAO/ItxcHky1SfF+XxNiBMKeuhPlfOTSzMhClwpQhe8IMKYxX4CzF0u54nL9+xDyWKEDOPABYnoeV6InDi4VUZ9OBPteGpQ4mFPq9LGnWwpxh+zlexgTaTSg4rgDp2eeNfk7NMZGrpsbmgTmrr1QLWLWXo/l7lm9Zz2NxbWXCp3bB4sf8dQdHbvoqgfclpjL1Y7TDOrrijMRJPsSyvrhxjqRkqWYFpu7KWb0Jvx2GhmmsfdByD8pPSX5lRV8+je0exekXtdNTGiu4bvpaq69kFuf7nFPoXdV1FEb3Tjbp6xVIYxh5R7ocvT9evWTyQZAVr+jGKxpJmNmZosLl3mg8d4kAb3krYJBfx5dx1yAVaSPIALQGePTmf741WewzXk1GrEEup5Rd1q7N+16upnKOJJEAlG9RcYT2TAUvS5XLGIc4wxiP0YMPbSJEyjJJCvRfzXLuI/Yvs7zfS8sK352kXQh4/kfPHwo8YmkPSybYhIIIqonLmxR4cNgRHDO7aqX7aiPXVTdAQStJUyC4KIMR5FcRjEG6DrtfqkGOIIWcJZ5rMgiUFEyf3N7eOpap0t/V6Kts9yQVocFblATSwlYcgTN/bD4CZLJjT3IIhC7mUyckOeugly/xnXv3TnLZToRfHE6w9TH1Mvpiwg9UFxlITZ/X3yM3WmKyjj/1NEXxuVDTuulF3R5kf0mc04Ba/hh36H9zFIUkhiah9ABAH5HLmJfOfimzOg/xd2C9pKqEyIQPJUSi8TLo+SDa8WKwj0cb7G3v/3H5mD+cZ6BAXoXA1qpQcLkJ9ehWxehY+f5F5ZHDDkIc9C5iYMYhGgy1c8PPtCxhmLvCShE3Qs/dBPk9fD82Ydntnt3lmNjvI6HVPHrM2EqUdkqWb+7o+8MjYaOh8wa1e38oydcuG3qD8Pw8E7paGx7p3UdDvrKB+f2Xcsp2oJUY/0M9lyaI/G2rfrrM3OE6vQdjdD7Iqhh5fEGXvfVj7j3cWd+8FZwtvmnEo36zfmp0Bzf/f8o982Q1rg7vl8D2PbmKsRp0Q9ts5UXdvUIPAQql7edQ8iRzuP1gbUXsrJtV4iJvunF1M90b//AMMgO3/7IQAA&quot;"/>
    <we:property name="initialStateBookmark" value="&quot;H4sIAAAAAAAAA4VRTW/CMAz9K1POaGoG6Sg3Nu0wMT4EExeEJjd1WaaQREmKYIj/PqdFQtqFSxy/2O+92GdWqeA0nGawRzZi76ZSEirrHzjrMdOBL/P5ZDpeTr5m4+kbwdZFZU1gozOL4HcY1yo0oBMFgZttj4HWC9ilrAYdsMcc+mANaPWLXTE9Rd/gpcfw6LT1kChXESIm2gOVU07a/LFPiiCjOuAKZezQJTrr4zUXxbCUgud5BUWec8mLZ0E9oXttbd6vT6KtsVdrIihDBhKWDQYiz0WZZVA+ZUVdc8ETHpTZ6etXbr2fJ5fmFfEYS3tMkyp/SDMxXS701aEsBhKyGqHuZ4XgoijlXbbwDRT/cbV0N4TtkfaQLraJwYHEBRjKN2fmvKXhR4VtHQ0bTIXV9e5T/FARfSe8Bt0kzXZrrBUhL6rUeKch7ZK1trbp+AO6UReWVwIAAA==&quot;"/>
    <we:property name="isFiltersActionButtonVisible" value="true"/>
    <we:property name="reportEmbeddedTime" value="&quot;2023-02-19T18:40:52.636Z&quot;"/>
    <we:property name="creatorUserId" value="&quot;100320011321784B&quot;"/>
    <we:property name="creatorSessionId" value="&quot;7d9c1539-2080-4997-81f9-64d84d4ea527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Campos Miguel Neves</dc:creator>
  <cp:lastModifiedBy>Vitor Campos Miguel Neves</cp:lastModifiedBy>
  <cp:revision>1</cp:revision>
  <dcterms:created xsi:type="dcterms:W3CDTF">2023-02-19T18:40:04Z</dcterms:created>
  <dcterms:modified xsi:type="dcterms:W3CDTF">2023-02-19T18:42:16Z</dcterms:modified>
</cp:coreProperties>
</file>