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AC68A-AD26-4723-B34A-97817CBD8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19EE67-2123-437E-82E9-541A5C65B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42047B-24E2-458F-9A02-4A491830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CB47-50F7-42EB-9914-C3EF793FFFD5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0D2652-B7A4-4122-814C-1342E0DC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B42AD5-30BC-4191-86DE-849F24A2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A847-CF3C-4148-9A6C-08BA344098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92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48CF8-9054-4B9B-900D-14A7ED43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A6D8EA-B442-44FB-9E3F-89153611F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4E326F-B31D-41D7-A165-BC6724D0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CB47-50F7-42EB-9914-C3EF793FFFD5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42539-D44F-4B54-BBD1-B958099B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B9B612-AFAA-4F9E-B2B5-ABB098B9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A847-CF3C-4148-9A6C-08BA344098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14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6FE100-EDD5-4DCD-A9F4-4059DF58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AB3D08-5B6F-4D42-9392-905907DE0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153177-2E48-42CE-861B-31B5D41A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CB47-50F7-42EB-9914-C3EF793FFFD5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A09CC-7381-4546-898F-5658594F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D0EE73-6960-4850-B68E-00B86073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A847-CF3C-4148-9A6C-08BA344098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25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F741B-6A26-4273-8472-DDFFA61A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C75C6-90D8-4016-B636-19A9ABEE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E1C534-7E18-4490-889F-9D5C780D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CB47-50F7-42EB-9914-C3EF793FFFD5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C6F4F-A3E2-4A3F-8412-531E5493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91E621-9D7A-4954-8D05-578E827D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A847-CF3C-4148-9A6C-08BA344098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43153-9ACF-4140-92F9-82BD2BD1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210186-6FD7-404F-B7C4-5A6E088B8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9EA1E2-3A0D-475A-958F-F84E4BFD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CB47-50F7-42EB-9914-C3EF793FFFD5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8AB33-23B4-4957-A6D6-D82CDCDD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00660F-0F98-422A-A74B-76B6D128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A847-CF3C-4148-9A6C-08BA344098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43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4AD6E-903A-401C-B66E-D493EB0A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E81B6E-0C06-47E0-862C-7C8400E68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76EBBD-E0C1-43E1-B3F0-7D8DB491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7017AE-2F78-4E70-B46F-186799FA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CB47-50F7-42EB-9914-C3EF793FFFD5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974C70-B0DB-49F8-861C-B1DA7483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519EDE-5B9D-415C-A6EB-B650B400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A847-CF3C-4148-9A6C-08BA344098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87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BDA7C-8514-45AE-9714-BAB86F46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8E9606-CAAB-43A9-945A-9F8789048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808B21-FACC-4255-8EA1-D645E8FF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CCA7F7-62C8-4921-8435-46EFDA53B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EDDD93-E84F-46D0-9B05-6282CA345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83D007-FF99-4017-AB7A-0B8E6253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CB47-50F7-42EB-9914-C3EF793FFFD5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B6BD83-8EFF-4FA6-AD8B-A1FCB6FD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0D0F9C-0B36-4BAB-9BDE-1828696E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A847-CF3C-4148-9A6C-08BA344098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15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BBA4D-35B8-4EC7-B3FF-93CCAC33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80E5A5-0CB6-4951-B871-3BDFAB61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CB47-50F7-42EB-9914-C3EF793FFFD5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56CFC2-4D58-4492-AC14-E2A20392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DAEB03-8593-4D07-BC86-E2150697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A847-CF3C-4148-9A6C-08BA344098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49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B33BC5-BAEB-4C69-9AC8-0C59210E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CB47-50F7-42EB-9914-C3EF793FFFD5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42E442-E1C1-4D6E-98BB-B0698F46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AAF2B6-B5B1-47E1-A5F6-877B0F72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A847-CF3C-4148-9A6C-08BA344098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8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82A69-FB00-4F9C-AC73-A56EB588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E26A46-29F8-4855-B18A-0A1E8C8E1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00C92E-9FE2-49DF-947E-F05080DEC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6C2987-E8EC-4209-9298-11D7F971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CB47-50F7-42EB-9914-C3EF793FFFD5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4B9EDD-921A-4DA2-977D-ABB9D150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AF717A-9E59-48DE-8D31-923F9962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A847-CF3C-4148-9A6C-08BA344098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59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63906-9C5A-4592-A3A3-8C70816C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F87454-846D-4F44-A7AB-31C4426BA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72A5BA-A833-4F9B-B187-9F251BADA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C7A98E-4E60-493E-9A1F-04EA3D27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CB47-50F7-42EB-9914-C3EF793FFFD5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F5919E-15AD-45F4-A1CC-6966E550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B5941E-3A4C-4B8C-B6B2-EAE1EA33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A847-CF3C-4148-9A6C-08BA344098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5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E6ACB6-92D1-41F2-B549-A3FFABFA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89C7FF-40B2-45DD-B403-97DD68756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F7CA23-D95D-439C-AE1B-DD89CD220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DCB47-50F7-42EB-9914-C3EF793FFFD5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6019CE-CB6E-48C8-A9B7-0F24532F9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A61C2-2990-41D5-B926-714191BBC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6A847-CF3C-4148-9A6C-08BA344098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08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2" name="Suplemento 11" title="Microsoft Power BI">
                <a:extLst>
                  <a:ext uri="{FF2B5EF4-FFF2-40B4-BE49-F238E27FC236}">
                    <a16:creationId xmlns:a16="http://schemas.microsoft.com/office/drawing/2014/main" id="{791B7BB4-9194-46A7-883B-1C9C2E8DCC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358293"/>
                  </p:ext>
                </p:extLst>
              </p:nvPr>
            </p:nvGraphicFramePr>
            <p:xfrm>
              <a:off x="-1" y="-1"/>
              <a:ext cx="12192001" cy="686276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2" name="Suplemento 11" title="Microsoft Power BI">
                <a:extLst>
                  <a:ext uri="{FF2B5EF4-FFF2-40B4-BE49-F238E27FC236}">
                    <a16:creationId xmlns:a16="http://schemas.microsoft.com/office/drawing/2014/main" id="{791B7BB4-9194-46A7-883B-1C9C2E8DCC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-1"/>
                <a:ext cx="12192001" cy="68627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9091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FAA8FFCA-D13D-4F85-8512-6DD5231C42BE}">
  <we:reference id="wa200003233" version="2.0.0.3" store="pt-BR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4VRTW8CIRD9Kw3nTbPsuh96bE9NmsbUxovxMAuzlopAgDVa43/vsGti0osXYB5v3hseFyZVcBrOH3BAtmBvRioB0vqnhmXMTOCLtfsD+H3JZ00jZrLBti47ztu8KollXVTWBLa4sAh+h3GtwgA6KRK42WYMtF7CLlU96IAZc+iDNaDVL05kuop+wGvG8OS09ZAkVxEiJtkj0ammUfhzcgQR1RFXKOKEfqKzPt7qucyLuuc55G3RlaLJ8xmnnjDdjmM+5ifTcbBXayIoQwMkrOZCFqUQXPCqbmRd1fM84UGZnb495d77dXYpvoin2NlTSqr7Ic+kdL3SUzsxL9peyJ6Xbd03lQTK85Fa+Aba/2mNcneEHZD+IR3sEIMDgUswVG8uzHlL4UeFI4/CBiNR3s4+7e8qop+M16CH5Dn+Ghtttmn5A6bpUpU2AgAA&quot;"/>
    <we:property name="creatorSessionId" value="&quot;86d6529e-04f8-41ac-9e9e-6c4bdc465429&quot;"/>
    <we:property name="creatorTenantId" value="&quot;1f7761ca-7ee2-4536-847e-a5a8e2650f71&quot;"/>
    <we:property name="creatorUserId" value="&quot;100320011321784B&quot;"/>
    <we:property name="datasetId" value="&quot;30ad1871-8bbf-4851-bbee-8680f93c30e7&quot;"/>
    <we:property name="embedUrl" value="&quot;/reportEmbed?reportId=e48592dc-c75d-4db9-9416-66fccc0de7ce&amp;config=eyJjbHVzdGVyVXJsIjoiaHR0cHM6Ly9XQUJJLUJSQVpJTC1TT1VUSC1CLVBSSU1BUlktcmVkaXJlY3QuYW5hbHlzaXMud2luZG93cy5uZXQiLCJlbWJlZEZlYXR1cmVzIjp7Im1vZGVybkVtYmVkIjp0cnVlLCJ1c2FnZU1ldHJpY3NWTmV4dCI6dHJ1ZX19&amp;disableSensitivityBanner=true&quot;"/>
    <we:property name="initialStateBookmark" value="&quot;H4sIAAAAAAAAA4VRTW/CMAz9K1PO1dSPtQVu27TDxPgQTFwQmtzEZZlCEiUBwRD/fU6LhLQLlzh+sd97sc9MSG8VnKawQzZi71pIDsK4h5olTPfgy2w2njwvxl/T58kbwcYGabRnozML4LYYVtLvQUUKAtebhIFSc9jGrAXlMWEWnTcalPzFvpiegtvjJWF4tMo4iJTLAAEj7YHKKSft7LEgReBBHnCJPPToAq1x4ZoPRZpXbZZCOsibgtdp+pRRj+9fO5v366NoZ+zV6ABSk4GIVRkXecF5xrOyqkVVVsM04l7qrbp+5db7ebJxXgGPoTHHOKnmhzQj0+VCX234MB+0XLRZMajauhRQFnfZ/DdQ/MfV0d0QtkPaQ7yYffAWOM5BU74+M+sMDT9I7Opo2KAFiuvdxfghA7peeAVqHzW7rbFOhLzIRuGdhrhL1tnaxOMPY1XG8VcCAAA=&quot;"/>
    <we:property name="isFiltersActionButtonVisible" value="true"/>
    <we:property name="isFooterCollapsed" value="false"/>
    <we:property name="pageDisplayName" value="&quot;Capa&quot;"/>
    <we:property name="pageName" value="&quot;ReportSection9d026f10a082b3c70041&quot;"/>
    <we:property name="reportEmbeddedTime" value="&quot;2023-02-18T06:10:15.067Z&quot;"/>
    <we:property name="reportName" value="&quot;relatrio criativo_vitor&quot;"/>
    <we:property name="reportState" value="&quot;CONNECTED&quot;"/>
    <we:property name="reportUrl" value="&quot;/groups/me/reports/e48592dc-c75d-4db9-9416-66fccc0de7ce/ReportSection9d026f10a082b3c70041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Campos Miguel Neves</dc:creator>
  <cp:lastModifiedBy>Vitor Campos Miguel Neves</cp:lastModifiedBy>
  <cp:revision>1</cp:revision>
  <dcterms:created xsi:type="dcterms:W3CDTF">2023-02-18T05:44:42Z</dcterms:created>
  <dcterms:modified xsi:type="dcterms:W3CDTF">2023-02-18T06:26:44Z</dcterms:modified>
</cp:coreProperties>
</file>