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FE773F4-712F-4C70-855F-AB10D680621D}" type="datetimeFigureOut">
              <a:rPr lang="pt-BR" smtClean="0"/>
              <a:t>25/03/2019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E3D4B33-B1CC-4E75-8ABE-2E8299FE77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Ordenadas </a:t>
            </a:r>
            <a:r>
              <a:rPr lang="pt-BR" smtClean="0"/>
              <a:t>e Não-Ordenadas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79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Lista não-ordenada – Marcadores Square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3" y="2323652"/>
            <a:ext cx="3960556" cy="3508977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it-IT" dirty="0"/>
              <a:t>&lt;html&gt;</a:t>
            </a:r>
          </a:p>
          <a:p>
            <a:pPr marL="68580" indent="0">
              <a:buNone/>
            </a:pPr>
            <a:r>
              <a:rPr lang="it-IT" dirty="0"/>
              <a:t>&lt;head&gt;</a:t>
            </a:r>
          </a:p>
          <a:p>
            <a:pPr marL="68580" indent="0">
              <a:buNone/>
            </a:pPr>
            <a:r>
              <a:rPr lang="it-IT" dirty="0"/>
              <a:t>&lt;title&gt;Cores&lt;/title&gt;</a:t>
            </a:r>
          </a:p>
          <a:p>
            <a:pPr marL="68580" indent="0">
              <a:buNone/>
            </a:pPr>
            <a:r>
              <a:rPr lang="it-IT" dirty="0"/>
              <a:t>&lt;/head&gt;</a:t>
            </a:r>
          </a:p>
          <a:p>
            <a:pPr marL="68580" indent="0">
              <a:buNone/>
            </a:pPr>
            <a:endParaRPr lang="it-IT" dirty="0"/>
          </a:p>
          <a:p>
            <a:pPr marL="68580" indent="0">
              <a:buNone/>
            </a:pPr>
            <a:r>
              <a:rPr lang="it-IT" dirty="0"/>
              <a:t>&lt;body&gt;</a:t>
            </a:r>
          </a:p>
          <a:p>
            <a:pPr marL="68580" indent="0">
              <a:buNone/>
            </a:pPr>
            <a:r>
              <a:rPr lang="it-IT" dirty="0"/>
              <a:t>&lt;ul type</a:t>
            </a:r>
            <a:r>
              <a:rPr lang="it-IT" dirty="0" smtClean="0"/>
              <a:t>="square"&gt;</a:t>
            </a:r>
            <a:endParaRPr lang="it-IT" dirty="0"/>
          </a:p>
          <a:p>
            <a:pPr marL="68580" indent="0">
              <a:buNone/>
            </a:pPr>
            <a:r>
              <a:rPr lang="it-IT" dirty="0"/>
              <a:t>  &lt;li&gt;amarelo&lt;/li&gt;</a:t>
            </a:r>
          </a:p>
          <a:p>
            <a:pPr marL="68580" indent="0">
              <a:buNone/>
            </a:pPr>
            <a:r>
              <a:rPr lang="it-IT" dirty="0"/>
              <a:t>  &lt;li&gt;azul&lt;/li&gt;</a:t>
            </a:r>
          </a:p>
          <a:p>
            <a:pPr marL="68580" indent="0">
              <a:buNone/>
            </a:pPr>
            <a:r>
              <a:rPr lang="it-IT" dirty="0"/>
              <a:t>  &lt;li&gt;verde&lt;/li&gt;</a:t>
            </a:r>
          </a:p>
          <a:p>
            <a:pPr marL="68580" indent="0">
              <a:buNone/>
            </a:pPr>
            <a:r>
              <a:rPr lang="it-IT" dirty="0" smtClean="0"/>
              <a:t>&lt;/ul</a:t>
            </a:r>
            <a:r>
              <a:rPr lang="it-IT" dirty="0"/>
              <a:t>&gt;</a:t>
            </a:r>
          </a:p>
          <a:p>
            <a:pPr marL="68580" indent="0">
              <a:buNone/>
            </a:pPr>
            <a:r>
              <a:rPr lang="it-IT" dirty="0"/>
              <a:t>&lt;/body&gt;</a:t>
            </a:r>
          </a:p>
          <a:p>
            <a:pPr marL="68580" indent="0">
              <a:buNone/>
            </a:pPr>
            <a:r>
              <a:rPr lang="it-IT" dirty="0"/>
              <a:t>&lt;/html&gt;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5472608" cy="190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3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Ordenadas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&lt;html&gt;</a:t>
            </a:r>
          </a:p>
          <a:p>
            <a:pPr marL="0" indent="0">
              <a:buNone/>
            </a:pPr>
            <a:r>
              <a:rPr lang="it-IT" dirty="0" smtClean="0"/>
              <a:t>&lt;head&gt;</a:t>
            </a:r>
          </a:p>
          <a:p>
            <a:pPr marL="0" indent="0">
              <a:buNone/>
            </a:pPr>
            <a:r>
              <a:rPr lang="it-IT" dirty="0" smtClean="0"/>
              <a:t>&lt;title&gt;Disciplinas&lt;/title&gt;</a:t>
            </a:r>
          </a:p>
          <a:p>
            <a:pPr marL="0" indent="0">
              <a:buNone/>
            </a:pPr>
            <a:r>
              <a:rPr lang="it-IT" dirty="0" smtClean="0"/>
              <a:t>&lt;/head&gt;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&lt;body&gt;</a:t>
            </a:r>
          </a:p>
          <a:p>
            <a:pPr marL="0" indent="0">
              <a:buNone/>
            </a:pPr>
            <a:r>
              <a:rPr lang="it-IT" dirty="0" smtClean="0"/>
              <a:t>&lt;ol&gt;</a:t>
            </a:r>
          </a:p>
          <a:p>
            <a:pPr marL="0" indent="0">
              <a:buNone/>
            </a:pPr>
            <a:r>
              <a:rPr lang="it-IT" dirty="0" smtClean="0"/>
              <a:t>  &lt;li&gt;LP&lt;/li&gt;</a:t>
            </a:r>
          </a:p>
          <a:p>
            <a:pPr marL="0" indent="0">
              <a:buNone/>
            </a:pPr>
            <a:r>
              <a:rPr lang="it-IT" dirty="0" smtClean="0"/>
              <a:t>  &lt;li&gt;OSA&lt;/li&gt;</a:t>
            </a:r>
          </a:p>
          <a:p>
            <a:pPr marL="0" indent="0">
              <a:buNone/>
            </a:pPr>
            <a:r>
              <a:rPr lang="it-IT" dirty="0" smtClean="0"/>
              <a:t>  &lt;li&gt;TPI &lt;/li&gt;</a:t>
            </a:r>
          </a:p>
          <a:p>
            <a:pPr marL="0" indent="0">
              <a:buNone/>
            </a:pPr>
            <a:r>
              <a:rPr lang="it-IT" dirty="0" smtClean="0"/>
              <a:t>&lt;/ol&gt;</a:t>
            </a:r>
          </a:p>
          <a:p>
            <a:pPr marL="0" indent="0">
              <a:buNone/>
            </a:pPr>
            <a:r>
              <a:rPr lang="it-IT" dirty="0" smtClean="0"/>
              <a:t>&lt;/body&gt;</a:t>
            </a:r>
          </a:p>
          <a:p>
            <a:pPr marL="0" indent="0">
              <a:buNone/>
            </a:pPr>
            <a:r>
              <a:rPr lang="it-IT" dirty="0" smtClean="0"/>
              <a:t>&lt;/html&gt;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6"/>
            <a:ext cx="59436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25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Listas Ordenadas – Formato Letras Minúsculas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&gt;Disciplinas&lt;/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="a"&gt;</a:t>
            </a:r>
          </a:p>
          <a:p>
            <a:pPr marL="0" indent="0">
              <a:buNone/>
            </a:pPr>
            <a:r>
              <a:rPr lang="pt-BR" dirty="0" smtClean="0"/>
              <a:t>  &lt;li&gt;LP&lt;/li&gt;</a:t>
            </a:r>
          </a:p>
          <a:p>
            <a:pPr marL="0" indent="0">
              <a:buNone/>
            </a:pPr>
            <a:r>
              <a:rPr lang="pt-BR" dirty="0" smtClean="0"/>
              <a:t>  &lt;li&gt;OSA&lt;/li&gt;</a:t>
            </a:r>
          </a:p>
          <a:p>
            <a:pPr marL="0" indent="0">
              <a:buNone/>
            </a:pPr>
            <a:r>
              <a:rPr lang="pt-BR" dirty="0" smtClean="0"/>
              <a:t>  &lt;li&gt;TPI &lt;/li&gt;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59436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24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Listas Ordenadas </a:t>
            </a:r>
            <a:r>
              <a:rPr lang="pt-BR" dirty="0"/>
              <a:t>– Formato Letras </a:t>
            </a:r>
            <a:r>
              <a:rPr lang="pt-BR" dirty="0" smtClean="0"/>
              <a:t>Maiúsculas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&gt;Disciplinas&lt;/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=“A"&gt;</a:t>
            </a:r>
          </a:p>
          <a:p>
            <a:pPr marL="0" indent="0">
              <a:buNone/>
            </a:pPr>
            <a:r>
              <a:rPr lang="pt-BR" dirty="0" smtClean="0"/>
              <a:t>  &lt;li&gt;LP&lt;/li&gt;</a:t>
            </a:r>
          </a:p>
          <a:p>
            <a:pPr marL="0" indent="0">
              <a:buNone/>
            </a:pPr>
            <a:r>
              <a:rPr lang="pt-BR" dirty="0" smtClean="0"/>
              <a:t>  &lt;li&gt;OSA&lt;/li&gt;</a:t>
            </a:r>
          </a:p>
          <a:p>
            <a:pPr marL="0" indent="0">
              <a:buNone/>
            </a:pPr>
            <a:r>
              <a:rPr lang="pt-BR" dirty="0" smtClean="0"/>
              <a:t>  &lt;li&gt;TPI &lt;/li&gt;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05313"/>
            <a:ext cx="59436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6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Listas Ordenadas – Formato Algarismos Romanos Maiúsculos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&gt;Disciplinas&lt;/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=“I"&gt;</a:t>
            </a:r>
          </a:p>
          <a:p>
            <a:pPr marL="0" indent="0">
              <a:buNone/>
            </a:pPr>
            <a:r>
              <a:rPr lang="pt-BR" dirty="0" smtClean="0"/>
              <a:t>  &lt;li&gt;LP&lt;/li&gt;</a:t>
            </a:r>
          </a:p>
          <a:p>
            <a:pPr marL="0" indent="0">
              <a:buNone/>
            </a:pPr>
            <a:r>
              <a:rPr lang="pt-BR" dirty="0" smtClean="0"/>
              <a:t>  &lt;li&gt;OSA&lt;/li&gt;</a:t>
            </a:r>
          </a:p>
          <a:p>
            <a:pPr marL="0" indent="0">
              <a:buNone/>
            </a:pPr>
            <a:r>
              <a:rPr lang="pt-BR" dirty="0" smtClean="0"/>
              <a:t>  &lt;li&gt;TPI &lt;/li&gt;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59436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18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Listas Ordenadas – Formato Algarismos Romanos </a:t>
            </a:r>
            <a:r>
              <a:rPr lang="pt-BR" sz="3200" dirty="0" smtClean="0"/>
              <a:t>Minúsculos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&gt;Disciplinas&lt;/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=“i"&gt;</a:t>
            </a:r>
          </a:p>
          <a:p>
            <a:pPr marL="0" indent="0">
              <a:buNone/>
            </a:pPr>
            <a:r>
              <a:rPr lang="pt-BR" dirty="0" smtClean="0"/>
              <a:t>  &lt;li&gt;LP&lt;/li&gt;</a:t>
            </a:r>
          </a:p>
          <a:p>
            <a:pPr marL="0" indent="0">
              <a:buNone/>
            </a:pPr>
            <a:r>
              <a:rPr lang="pt-BR" dirty="0" smtClean="0"/>
              <a:t>  &lt;li&gt;OSA&lt;/li&gt;</a:t>
            </a:r>
          </a:p>
          <a:p>
            <a:pPr marL="0" indent="0">
              <a:buNone/>
            </a:pPr>
            <a:r>
              <a:rPr lang="pt-BR" dirty="0" smtClean="0"/>
              <a:t>  &lt;li&gt;TPI &lt;/li&gt;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21088"/>
            <a:ext cx="59436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2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Lista não-ordenada - Marcadores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3" y="2323652"/>
            <a:ext cx="3960556" cy="3508977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it-IT" dirty="0"/>
              <a:t>&lt;html&gt;</a:t>
            </a:r>
          </a:p>
          <a:p>
            <a:pPr marL="68580" indent="0">
              <a:buNone/>
            </a:pPr>
            <a:r>
              <a:rPr lang="it-IT" dirty="0"/>
              <a:t>&lt;head&gt;</a:t>
            </a:r>
          </a:p>
          <a:p>
            <a:pPr marL="68580" indent="0">
              <a:buNone/>
            </a:pPr>
            <a:r>
              <a:rPr lang="it-IT" dirty="0"/>
              <a:t>&lt;title&gt;Cores&lt;/title&gt;</a:t>
            </a:r>
          </a:p>
          <a:p>
            <a:pPr marL="68580" indent="0">
              <a:buNone/>
            </a:pPr>
            <a:r>
              <a:rPr lang="it-IT" dirty="0"/>
              <a:t>&lt;/head&gt;</a:t>
            </a:r>
          </a:p>
          <a:p>
            <a:pPr marL="68580" indent="0">
              <a:buNone/>
            </a:pPr>
            <a:endParaRPr lang="it-IT" dirty="0"/>
          </a:p>
          <a:p>
            <a:pPr marL="68580" indent="0">
              <a:buNone/>
            </a:pPr>
            <a:r>
              <a:rPr lang="it-IT" dirty="0"/>
              <a:t>&lt;body&gt;</a:t>
            </a:r>
          </a:p>
          <a:p>
            <a:pPr marL="68580" indent="0">
              <a:buNone/>
            </a:pPr>
            <a:r>
              <a:rPr lang="it-IT" dirty="0"/>
              <a:t>&lt;ul&gt;</a:t>
            </a:r>
          </a:p>
          <a:p>
            <a:pPr marL="68580" indent="0">
              <a:buNone/>
            </a:pPr>
            <a:r>
              <a:rPr lang="it-IT" dirty="0"/>
              <a:t>  &lt;li&gt;amarelo&lt;/li&gt;</a:t>
            </a:r>
          </a:p>
          <a:p>
            <a:pPr marL="68580" indent="0">
              <a:buNone/>
            </a:pPr>
            <a:r>
              <a:rPr lang="it-IT" dirty="0"/>
              <a:t>  &lt;li&gt;azul&lt;/li&gt;</a:t>
            </a:r>
          </a:p>
          <a:p>
            <a:pPr marL="68580" indent="0">
              <a:buNone/>
            </a:pPr>
            <a:r>
              <a:rPr lang="it-IT" dirty="0"/>
              <a:t>  &lt;li&gt;verde&lt;/li&gt;</a:t>
            </a:r>
          </a:p>
          <a:p>
            <a:pPr marL="68580" indent="0">
              <a:buNone/>
            </a:pPr>
            <a:r>
              <a:rPr lang="it-IT" dirty="0" smtClean="0"/>
              <a:t>&lt;/ul</a:t>
            </a:r>
            <a:r>
              <a:rPr lang="it-IT" dirty="0"/>
              <a:t>&gt;</a:t>
            </a:r>
          </a:p>
          <a:p>
            <a:pPr marL="68580" indent="0">
              <a:buNone/>
            </a:pPr>
            <a:r>
              <a:rPr lang="it-IT" dirty="0"/>
              <a:t>&lt;/body&gt;</a:t>
            </a:r>
          </a:p>
          <a:p>
            <a:pPr marL="68580" indent="0">
              <a:buNone/>
            </a:pPr>
            <a:r>
              <a:rPr lang="it-IT" dirty="0"/>
              <a:t>&lt;/html&gt;</a:t>
            </a:r>
          </a:p>
          <a:p>
            <a:pPr marL="6858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0888"/>
            <a:ext cx="476248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6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Lista não-ordenada – Marcadores de Círculo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3" y="2323652"/>
            <a:ext cx="3960556" cy="3508977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it-IT" dirty="0"/>
              <a:t>&lt;html&gt;</a:t>
            </a:r>
          </a:p>
          <a:p>
            <a:pPr marL="68580" indent="0">
              <a:buNone/>
            </a:pPr>
            <a:r>
              <a:rPr lang="it-IT" dirty="0"/>
              <a:t>&lt;head&gt;</a:t>
            </a:r>
          </a:p>
          <a:p>
            <a:pPr marL="68580" indent="0">
              <a:buNone/>
            </a:pPr>
            <a:r>
              <a:rPr lang="it-IT" dirty="0"/>
              <a:t>&lt;title&gt;Cores&lt;/title&gt;</a:t>
            </a:r>
          </a:p>
          <a:p>
            <a:pPr marL="68580" indent="0">
              <a:buNone/>
            </a:pPr>
            <a:r>
              <a:rPr lang="it-IT" dirty="0"/>
              <a:t>&lt;/head&gt;</a:t>
            </a:r>
          </a:p>
          <a:p>
            <a:pPr marL="68580" indent="0">
              <a:buNone/>
            </a:pPr>
            <a:endParaRPr lang="it-IT" dirty="0"/>
          </a:p>
          <a:p>
            <a:pPr marL="68580" indent="0">
              <a:buNone/>
            </a:pPr>
            <a:r>
              <a:rPr lang="it-IT" dirty="0"/>
              <a:t>&lt;body&gt;</a:t>
            </a:r>
          </a:p>
          <a:p>
            <a:pPr marL="68580" indent="0">
              <a:buNone/>
            </a:pPr>
            <a:r>
              <a:rPr lang="it-IT" dirty="0"/>
              <a:t>&lt;ul type="circle"&gt;</a:t>
            </a:r>
          </a:p>
          <a:p>
            <a:pPr marL="68580" indent="0">
              <a:buNone/>
            </a:pPr>
            <a:r>
              <a:rPr lang="it-IT" dirty="0"/>
              <a:t>  &lt;li&gt;amarelo&lt;/li&gt;</a:t>
            </a:r>
          </a:p>
          <a:p>
            <a:pPr marL="68580" indent="0">
              <a:buNone/>
            </a:pPr>
            <a:r>
              <a:rPr lang="it-IT" dirty="0"/>
              <a:t>  &lt;li&gt;azul&lt;/li&gt;</a:t>
            </a:r>
          </a:p>
          <a:p>
            <a:pPr marL="68580" indent="0">
              <a:buNone/>
            </a:pPr>
            <a:r>
              <a:rPr lang="it-IT" dirty="0"/>
              <a:t>  &lt;li&gt;verde&lt;/li&gt;</a:t>
            </a:r>
          </a:p>
          <a:p>
            <a:pPr marL="68580" indent="0">
              <a:buNone/>
            </a:pPr>
            <a:r>
              <a:rPr lang="it-IT" dirty="0" smtClean="0"/>
              <a:t>&lt;/ul</a:t>
            </a:r>
            <a:r>
              <a:rPr lang="it-IT" dirty="0"/>
              <a:t>&gt;</a:t>
            </a:r>
          </a:p>
          <a:p>
            <a:pPr marL="68580" indent="0">
              <a:buNone/>
            </a:pPr>
            <a:r>
              <a:rPr lang="it-IT" dirty="0"/>
              <a:t>&lt;/body&gt;</a:t>
            </a:r>
          </a:p>
          <a:p>
            <a:pPr marL="68580" indent="0">
              <a:buNone/>
            </a:pPr>
            <a:r>
              <a:rPr lang="it-IT" dirty="0"/>
              <a:t>&lt;/html&gt;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59436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9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Lista não-ordenada – Marcadores </a:t>
            </a:r>
            <a:r>
              <a:rPr lang="pt-BR" dirty="0" err="1" smtClean="0"/>
              <a:t>Disc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3" y="2323652"/>
            <a:ext cx="3960556" cy="3508977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it-IT" dirty="0"/>
              <a:t>&lt;html&gt;</a:t>
            </a:r>
          </a:p>
          <a:p>
            <a:pPr marL="68580" indent="0">
              <a:buNone/>
            </a:pPr>
            <a:r>
              <a:rPr lang="it-IT" dirty="0"/>
              <a:t>&lt;head&gt;</a:t>
            </a:r>
          </a:p>
          <a:p>
            <a:pPr marL="68580" indent="0">
              <a:buNone/>
            </a:pPr>
            <a:r>
              <a:rPr lang="it-IT" dirty="0"/>
              <a:t>&lt;title&gt;Cores&lt;/title&gt;</a:t>
            </a:r>
          </a:p>
          <a:p>
            <a:pPr marL="68580" indent="0">
              <a:buNone/>
            </a:pPr>
            <a:r>
              <a:rPr lang="it-IT" dirty="0"/>
              <a:t>&lt;/head&gt;</a:t>
            </a:r>
          </a:p>
          <a:p>
            <a:pPr marL="68580" indent="0">
              <a:buNone/>
            </a:pPr>
            <a:endParaRPr lang="it-IT" dirty="0"/>
          </a:p>
          <a:p>
            <a:pPr marL="68580" indent="0">
              <a:buNone/>
            </a:pPr>
            <a:r>
              <a:rPr lang="it-IT" dirty="0"/>
              <a:t>&lt;body&gt;</a:t>
            </a:r>
          </a:p>
          <a:p>
            <a:pPr marL="68580" indent="0">
              <a:buNone/>
            </a:pPr>
            <a:r>
              <a:rPr lang="it-IT" dirty="0"/>
              <a:t>&lt;ul type</a:t>
            </a:r>
            <a:r>
              <a:rPr lang="it-IT" dirty="0" smtClean="0"/>
              <a:t>="disc"&gt;</a:t>
            </a:r>
            <a:endParaRPr lang="it-IT" dirty="0"/>
          </a:p>
          <a:p>
            <a:pPr marL="68580" indent="0">
              <a:buNone/>
            </a:pPr>
            <a:r>
              <a:rPr lang="it-IT" dirty="0"/>
              <a:t>  &lt;li&gt;amarelo&lt;/li&gt;</a:t>
            </a:r>
          </a:p>
          <a:p>
            <a:pPr marL="68580" indent="0">
              <a:buNone/>
            </a:pPr>
            <a:r>
              <a:rPr lang="it-IT" dirty="0"/>
              <a:t>  &lt;li&gt;azul&lt;/li&gt;</a:t>
            </a:r>
          </a:p>
          <a:p>
            <a:pPr marL="68580" indent="0">
              <a:buNone/>
            </a:pPr>
            <a:r>
              <a:rPr lang="it-IT" dirty="0"/>
              <a:t>  &lt;li&gt;verde&lt;/li&gt;</a:t>
            </a:r>
          </a:p>
          <a:p>
            <a:pPr marL="68580" indent="0">
              <a:buNone/>
            </a:pPr>
            <a:r>
              <a:rPr lang="it-IT" dirty="0" smtClean="0"/>
              <a:t>&lt;/ul</a:t>
            </a:r>
            <a:r>
              <a:rPr lang="it-IT" dirty="0"/>
              <a:t>&gt;</a:t>
            </a:r>
          </a:p>
          <a:p>
            <a:pPr marL="68580" indent="0">
              <a:buNone/>
            </a:pPr>
            <a:r>
              <a:rPr lang="it-IT" dirty="0"/>
              <a:t>&lt;/body&gt;</a:t>
            </a:r>
          </a:p>
          <a:p>
            <a:pPr marL="68580" indent="0">
              <a:buNone/>
            </a:pPr>
            <a:r>
              <a:rPr lang="it-IT" dirty="0"/>
              <a:t>&lt;/html&gt;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84" y="3443199"/>
            <a:ext cx="59436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1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</TotalTime>
  <Words>496</Words>
  <Application>Microsoft Office PowerPoint</Application>
  <PresentationFormat>Apresentação na tela (4:3)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Austin</vt:lpstr>
      <vt:lpstr>Listas</vt:lpstr>
      <vt:lpstr>Listas Ordenadas</vt:lpstr>
      <vt:lpstr>Listas Ordenadas – Formato Letras Minúsculas</vt:lpstr>
      <vt:lpstr>Listas Ordenadas – Formato Letras Maiúsculas</vt:lpstr>
      <vt:lpstr>Listas Ordenadas – Formato Algarismos Romanos Maiúsculos</vt:lpstr>
      <vt:lpstr>Listas Ordenadas – Formato Algarismos Romanos Minúsculos</vt:lpstr>
      <vt:lpstr>Lista não-ordenada - Marcadores</vt:lpstr>
      <vt:lpstr>Lista não-ordenada – Marcadores de Círculo</vt:lpstr>
      <vt:lpstr>Lista não-ordenada – Marcadores Disc</vt:lpstr>
      <vt:lpstr>Lista não-ordenada – Marcadores Square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Aluno</dc:creator>
  <cp:lastModifiedBy>ETEC</cp:lastModifiedBy>
  <cp:revision>8</cp:revision>
  <dcterms:created xsi:type="dcterms:W3CDTF">2014-03-17T16:38:15Z</dcterms:created>
  <dcterms:modified xsi:type="dcterms:W3CDTF">2019-03-25T11:20:47Z</dcterms:modified>
</cp:coreProperties>
</file>