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7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1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542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418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556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878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982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300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91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42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34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6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70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09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65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74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74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E253C1-E574-4AC1-B54F-B2A06D6BCE18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C0C7-BFC9-457E-972A-2AD0841DB1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37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1459" y="455389"/>
            <a:ext cx="10125429" cy="1169016"/>
          </a:xfrm>
        </p:spPr>
        <p:txBody>
          <a:bodyPr/>
          <a:lstStyle/>
          <a:p>
            <a:r>
              <a:rPr lang="pt-BR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Mensagens com </a:t>
            </a:r>
            <a:r>
              <a:rPr lang="pt-BR" sz="5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SweetAlert</a:t>
            </a:r>
            <a:endParaRPr lang="pt-BR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1459" y="2399940"/>
            <a:ext cx="11050588" cy="861420"/>
          </a:xfrm>
        </p:spPr>
        <p:txBody>
          <a:bodyPr>
            <a:noAutofit/>
          </a:bodyPr>
          <a:lstStyle/>
          <a:p>
            <a:r>
              <a:rPr lang="pt-BR" sz="2800" b="1" cap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1º adicionar o CDN abaixo entre as </a:t>
            </a:r>
            <a:r>
              <a:rPr lang="pt-BR" sz="2800" b="1" cap="none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  <a:r>
              <a:rPr lang="pt-BR" sz="2800" b="1" cap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&lt;</a:t>
            </a:r>
            <a:r>
              <a:rPr lang="pt-BR" sz="2800" b="1" cap="none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pt-BR" sz="2800" b="1" cap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e &lt;/</a:t>
            </a:r>
            <a:r>
              <a:rPr lang="pt-BR" sz="2800" b="1" cap="none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pt-BR" sz="2800" b="1" cap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pt-BR" sz="2800" b="1" cap="none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800" b="1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98989" y="3651447"/>
            <a:ext cx="11295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&lt;script </a:t>
            </a:r>
            <a:r>
              <a:rPr lang="pt-BR" sz="2400" b="1" dirty="0" err="1"/>
              <a:t>src</a:t>
            </a:r>
            <a:r>
              <a:rPr lang="pt-BR" sz="2400" b="1" dirty="0"/>
              <a:t>="https://unpkg.com/sweetalert/dist/sweetalert.min.js"&gt;&lt;/script&gt;</a:t>
            </a:r>
          </a:p>
          <a:p>
            <a:endParaRPr lang="pt-BR" sz="2400" b="1" dirty="0"/>
          </a:p>
          <a:p>
            <a:endParaRPr lang="pt-BR" sz="2400" b="1" dirty="0"/>
          </a:p>
          <a:p>
            <a:r>
              <a:rPr lang="pt-BR" sz="2400" dirty="0" smtClean="0"/>
              <a:t>- O CND é utilizado para importar a biblioteca para a página que está sendo desenvolvida. Só funciona na página onde é adicionado.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9588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807" y="2610701"/>
            <a:ext cx="5164969" cy="29818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1459" y="455389"/>
            <a:ext cx="10125429" cy="1169016"/>
          </a:xfrm>
        </p:spPr>
        <p:txBody>
          <a:bodyPr/>
          <a:lstStyle/>
          <a:p>
            <a:r>
              <a:rPr lang="pt-BR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Mensagens com </a:t>
            </a:r>
            <a:r>
              <a:rPr lang="pt-BR" sz="5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SweetAlert</a:t>
            </a:r>
            <a:endParaRPr lang="pt-BR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8755" y="1996036"/>
            <a:ext cx="7644801" cy="614665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Alerta de Confirmação</a:t>
            </a:r>
          </a:p>
          <a:p>
            <a:endParaRPr lang="pt-BR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16" y="2610701"/>
            <a:ext cx="5559015" cy="4073416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3751277" y="5206701"/>
            <a:ext cx="7070916" cy="356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5097928" y="5637006"/>
            <a:ext cx="1511449" cy="667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609377" y="6031052"/>
            <a:ext cx="4745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Redirecionamento – Link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Podemos passar parâmetros, variáveis no link</a:t>
            </a: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5943524" y="4542156"/>
            <a:ext cx="1360918" cy="85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3751277" y="3640835"/>
            <a:ext cx="5091509" cy="13271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420009" y="3098202"/>
            <a:ext cx="774551" cy="3872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3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375" y="2408948"/>
            <a:ext cx="4371859" cy="24204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73" y="2385758"/>
            <a:ext cx="6025604" cy="384279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6764" y="38299"/>
            <a:ext cx="10125429" cy="1169016"/>
          </a:xfrm>
        </p:spPr>
        <p:txBody>
          <a:bodyPr/>
          <a:lstStyle/>
          <a:p>
            <a:r>
              <a:rPr lang="pt-BR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Mensagens com </a:t>
            </a:r>
            <a:r>
              <a:rPr lang="pt-BR" sz="5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SweetAlert</a:t>
            </a:r>
            <a:endParaRPr lang="pt-BR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6025" y="1614046"/>
            <a:ext cx="7644801" cy="614665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Alerta de Erro –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Dentro do Catch</a:t>
            </a:r>
          </a:p>
          <a:p>
            <a:endParaRPr lang="pt-BR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609377" y="6031052"/>
            <a:ext cx="4745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Redirecionamento – Link</a:t>
            </a: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Podemos passar parâmetros, variáveis no link</a:t>
            </a: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4210421" y="4442143"/>
            <a:ext cx="6385861" cy="1190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4298425" y="3065929"/>
            <a:ext cx="4522846" cy="1178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6400800" y="3872753"/>
            <a:ext cx="1441525" cy="86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5254456" y="5034267"/>
            <a:ext cx="1974683" cy="957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7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6764" y="38299"/>
            <a:ext cx="10125429" cy="1169016"/>
          </a:xfrm>
        </p:spPr>
        <p:txBody>
          <a:bodyPr/>
          <a:lstStyle/>
          <a:p>
            <a:r>
              <a:rPr lang="pt-BR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Mensagens com </a:t>
            </a:r>
            <a:r>
              <a:rPr lang="pt-BR" sz="5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SweetAlert</a:t>
            </a:r>
            <a:endParaRPr lang="pt-BR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6025" y="1614046"/>
            <a:ext cx="7644801" cy="614665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Códigos</a:t>
            </a:r>
            <a:endParaRPr lang="pt-B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855309" y="2635442"/>
            <a:ext cx="4827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echo</a:t>
            </a:r>
            <a:r>
              <a:rPr lang="pt-BR" dirty="0"/>
              <a:t> "&lt;script&gt; </a:t>
            </a:r>
          </a:p>
          <a:p>
            <a:r>
              <a:rPr lang="pt-BR" dirty="0"/>
              <a:t>	</a:t>
            </a:r>
            <a:r>
              <a:rPr lang="pt-BR" dirty="0" err="1"/>
              <a:t>swal</a:t>
            </a:r>
            <a:r>
              <a:rPr lang="pt-BR" dirty="0"/>
              <a:t>({</a:t>
            </a:r>
          </a:p>
          <a:p>
            <a:r>
              <a:rPr lang="pt-BR" dirty="0"/>
              <a:t>								</a:t>
            </a:r>
          </a:p>
          <a:p>
            <a:r>
              <a:rPr lang="pt-BR" dirty="0"/>
              <a:t>		</a:t>
            </a:r>
            <a:r>
              <a:rPr lang="pt-BR" dirty="0" err="1"/>
              <a:t>title</a:t>
            </a:r>
            <a:r>
              <a:rPr lang="pt-BR" dirty="0"/>
              <a:t>: 'Erro ao Gravar os Dados!',</a:t>
            </a:r>
          </a:p>
          <a:p>
            <a:r>
              <a:rPr lang="pt-BR" dirty="0"/>
              <a:t>		</a:t>
            </a:r>
            <a:r>
              <a:rPr lang="pt-BR" dirty="0" err="1"/>
              <a:t>text</a:t>
            </a:r>
            <a:r>
              <a:rPr lang="pt-BR" dirty="0"/>
              <a:t>: '',</a:t>
            </a:r>
          </a:p>
          <a:p>
            <a:r>
              <a:rPr lang="pt-BR" dirty="0"/>
              <a:t>		</a:t>
            </a:r>
            <a:r>
              <a:rPr lang="pt-BR" dirty="0" err="1"/>
              <a:t>icon</a:t>
            </a:r>
            <a:r>
              <a:rPr lang="pt-BR" dirty="0"/>
              <a:t>: '</a:t>
            </a:r>
            <a:r>
              <a:rPr lang="pt-BR" dirty="0" err="1"/>
              <a:t>error</a:t>
            </a:r>
            <a:r>
              <a:rPr lang="pt-BR" dirty="0"/>
              <a:t>',</a:t>
            </a:r>
          </a:p>
          <a:p>
            <a:r>
              <a:rPr lang="pt-BR" dirty="0"/>
              <a:t>		</a:t>
            </a:r>
            <a:r>
              <a:rPr lang="pt-BR" dirty="0" err="1"/>
              <a:t>button</a:t>
            </a:r>
            <a:r>
              <a:rPr lang="pt-BR" dirty="0"/>
              <a:t>: 'OK',</a:t>
            </a:r>
          </a:p>
          <a:p>
            <a:r>
              <a:rPr lang="pt-BR" dirty="0"/>
              <a:t>		}).</a:t>
            </a:r>
            <a:r>
              <a:rPr lang="pt-BR" dirty="0" err="1"/>
              <a:t>then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window.location</a:t>
            </a:r>
            <a:r>
              <a:rPr lang="pt-BR" dirty="0"/>
              <a:t> = '</a:t>
            </a:r>
            <a:r>
              <a:rPr lang="pt-BR" dirty="0" err="1"/>
              <a:t>redirectURL</a:t>
            </a:r>
            <a:r>
              <a:rPr lang="pt-BR" dirty="0"/>
              <a:t>';</a:t>
            </a:r>
          </a:p>
          <a:p>
            <a:r>
              <a:rPr lang="pt-BR" dirty="0"/>
              <a:t>	});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&lt;/script&gt;";</a:t>
            </a:r>
          </a:p>
        </p:txBody>
      </p:sp>
      <p:sp>
        <p:nvSpPr>
          <p:cNvPr id="7" name="Retângulo 6"/>
          <p:cNvSpPr/>
          <p:nvPr/>
        </p:nvSpPr>
        <p:spPr>
          <a:xfrm>
            <a:off x="358588" y="263544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echo</a:t>
            </a:r>
            <a:r>
              <a:rPr lang="pt-BR" dirty="0"/>
              <a:t> "&lt;script&gt; </a:t>
            </a:r>
          </a:p>
          <a:p>
            <a:r>
              <a:rPr lang="pt-BR" dirty="0"/>
              <a:t>	</a:t>
            </a:r>
            <a:r>
              <a:rPr lang="pt-BR" dirty="0" err="1"/>
              <a:t>swal</a:t>
            </a:r>
            <a:r>
              <a:rPr lang="pt-BR" dirty="0"/>
              <a:t>({</a:t>
            </a:r>
          </a:p>
          <a:p>
            <a:endParaRPr lang="pt-BR" dirty="0"/>
          </a:p>
          <a:p>
            <a:r>
              <a:rPr lang="pt-BR" dirty="0"/>
              <a:t>		</a:t>
            </a:r>
            <a:r>
              <a:rPr lang="pt-BR" dirty="0" err="1"/>
              <a:t>title</a:t>
            </a:r>
            <a:r>
              <a:rPr lang="pt-BR" dirty="0"/>
              <a:t>: 'Dados Gravados com Sucesso!',</a:t>
            </a:r>
          </a:p>
          <a:p>
            <a:r>
              <a:rPr lang="pt-BR" dirty="0"/>
              <a:t>		</a:t>
            </a:r>
            <a:r>
              <a:rPr lang="pt-BR" dirty="0" err="1"/>
              <a:t>text</a:t>
            </a:r>
            <a:r>
              <a:rPr lang="pt-BR" dirty="0"/>
              <a:t>: '',</a:t>
            </a:r>
          </a:p>
          <a:p>
            <a:r>
              <a:rPr lang="pt-BR" dirty="0"/>
              <a:t>		</a:t>
            </a:r>
            <a:r>
              <a:rPr lang="pt-BR" dirty="0" err="1"/>
              <a:t>icon</a:t>
            </a:r>
            <a:r>
              <a:rPr lang="pt-BR" dirty="0"/>
              <a:t>: '</a:t>
            </a:r>
            <a:r>
              <a:rPr lang="pt-BR" dirty="0" err="1"/>
              <a:t>success</a:t>
            </a:r>
            <a:r>
              <a:rPr lang="pt-BR" dirty="0"/>
              <a:t>',</a:t>
            </a:r>
          </a:p>
          <a:p>
            <a:r>
              <a:rPr lang="pt-BR" dirty="0"/>
              <a:t>		</a:t>
            </a:r>
            <a:r>
              <a:rPr lang="pt-BR" dirty="0" err="1"/>
              <a:t>button</a:t>
            </a:r>
            <a:r>
              <a:rPr lang="pt-BR" dirty="0"/>
              <a:t>: 'OK',</a:t>
            </a:r>
          </a:p>
          <a:p>
            <a:r>
              <a:rPr lang="pt-BR" dirty="0"/>
              <a:t>		}).</a:t>
            </a:r>
            <a:r>
              <a:rPr lang="pt-BR" dirty="0" err="1"/>
              <a:t>then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window.location</a:t>
            </a:r>
            <a:r>
              <a:rPr lang="pt-BR" dirty="0"/>
              <a:t> = '</a:t>
            </a:r>
            <a:r>
              <a:rPr lang="pt-BR" dirty="0" err="1"/>
              <a:t>Form_BD.php</a:t>
            </a:r>
            <a:r>
              <a:rPr lang="pt-BR" dirty="0"/>
              <a:t>';</a:t>
            </a:r>
          </a:p>
          <a:p>
            <a:r>
              <a:rPr lang="pt-BR" dirty="0"/>
              <a:t>	});</a:t>
            </a:r>
          </a:p>
          <a:p>
            <a:endParaRPr lang="pt-BR" dirty="0"/>
          </a:p>
          <a:p>
            <a:r>
              <a:rPr lang="pt-BR" dirty="0"/>
              <a:t>&lt;/script&gt;";</a:t>
            </a:r>
          </a:p>
        </p:txBody>
      </p:sp>
    </p:spTree>
    <p:extLst>
      <p:ext uri="{BB962C8B-B14F-4D97-AF65-F5344CB8AC3E}">
        <p14:creationId xmlns:p14="http://schemas.microsoft.com/office/powerpoint/2010/main" val="2132196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94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</vt:lpstr>
      <vt:lpstr>Mensagens com SweetAlert</vt:lpstr>
      <vt:lpstr>Mensagens com SweetAlert</vt:lpstr>
      <vt:lpstr>Mensagens com SweetAlert</vt:lpstr>
      <vt:lpstr>Mensagens com SweetAlert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Mensagens com SweetAlert</dc:title>
  <dc:creator>Etec</dc:creator>
  <cp:lastModifiedBy>Etec</cp:lastModifiedBy>
  <cp:revision>9</cp:revision>
  <dcterms:created xsi:type="dcterms:W3CDTF">2019-05-15T17:38:05Z</dcterms:created>
  <dcterms:modified xsi:type="dcterms:W3CDTF">2019-06-03T13:33:09Z</dcterms:modified>
</cp:coreProperties>
</file>