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58" r:id="rId8"/>
    <p:sldId id="265" r:id="rId9"/>
    <p:sldId id="267" r:id="rId10"/>
    <p:sldId id="263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39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7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05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11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02/12/2023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19401"/>
            <a:ext cx="10993549" cy="794471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TIME TRACKER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313872"/>
            <a:ext cx="10993546" cy="1076692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STUDENTS:  Anizio </a:t>
            </a:r>
            <a:r>
              <a:rPr lang="en-US" dirty="0" err="1">
                <a:solidFill>
                  <a:srgbClr val="7CEBFF"/>
                </a:solidFill>
              </a:rPr>
              <a:t>pereira</a:t>
            </a:r>
            <a:r>
              <a:rPr lang="en-US" dirty="0">
                <a:solidFill>
                  <a:srgbClr val="7CEBFF"/>
                </a:solidFill>
              </a:rPr>
              <a:t>  |  Leonardo </a:t>
            </a:r>
            <a:r>
              <a:rPr lang="en-US" dirty="0" err="1">
                <a:solidFill>
                  <a:srgbClr val="7CEBFF"/>
                </a:solidFill>
              </a:rPr>
              <a:t>ramalho</a:t>
            </a:r>
            <a:r>
              <a:rPr lang="en-US" dirty="0">
                <a:solidFill>
                  <a:srgbClr val="7CEBFF"/>
                </a:solidFill>
              </a:rPr>
              <a:t>  | VITOR LATORRACA | Werner HANSEN</a:t>
            </a:r>
          </a:p>
          <a:p>
            <a:pPr rtl="0"/>
            <a:r>
              <a:rPr lang="en-US" dirty="0">
                <a:solidFill>
                  <a:srgbClr val="7CEBFF"/>
                </a:solidFill>
              </a:rPr>
              <a:t>Programming fundamentals – java</a:t>
            </a:r>
          </a:p>
          <a:p>
            <a:pPr rtl="0"/>
            <a:r>
              <a:rPr lang="en-US" dirty="0">
                <a:solidFill>
                  <a:srgbClr val="7CEBFF"/>
                </a:solidFill>
              </a:rPr>
              <a:t>PROFESSOR</a:t>
            </a:r>
            <a:r>
              <a:rPr lang="pt-BR" dirty="0">
                <a:solidFill>
                  <a:srgbClr val="7CEBFF"/>
                </a:solidFill>
              </a:rPr>
              <a:t>: Dr. </a:t>
            </a:r>
            <a:r>
              <a:rPr lang="pt-BR" dirty="0" err="1">
                <a:solidFill>
                  <a:srgbClr val="7CEBFF"/>
                </a:solidFill>
              </a:rPr>
              <a:t>Gurleen</a:t>
            </a:r>
            <a:r>
              <a:rPr lang="pt-BR" dirty="0">
                <a:solidFill>
                  <a:srgbClr val="7CEBFF"/>
                </a:solidFill>
              </a:rPr>
              <a:t> </a:t>
            </a:r>
            <a:r>
              <a:rPr lang="pt-BR" dirty="0" err="1">
                <a:solidFill>
                  <a:srgbClr val="7CEBFF"/>
                </a:solidFill>
              </a:rPr>
              <a:t>Kaur</a:t>
            </a:r>
            <a:endParaRPr lang="en-US" dirty="0">
              <a:solidFill>
                <a:srgbClr val="7CEBFF"/>
              </a:solidFill>
            </a:endParaRPr>
          </a:p>
          <a:p>
            <a:pPr rtl="0"/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FFFEFF"/>
                </a:solidFill>
              </a:rPr>
              <a:t>PROject</a:t>
            </a:r>
            <a:r>
              <a:rPr lang="pt-BR" dirty="0">
                <a:solidFill>
                  <a:srgbClr val="FFFEFF"/>
                </a:solidFill>
              </a:rPr>
              <a:t> </a:t>
            </a:r>
            <a:r>
              <a:rPr lang="pt-BR" dirty="0" err="1">
                <a:solidFill>
                  <a:srgbClr val="FFFEFF"/>
                </a:solidFill>
              </a:rPr>
              <a:t>details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59CA6F-8774-BE77-10B0-C5C885C9DB83}"/>
              </a:ext>
            </a:extLst>
          </p:cNvPr>
          <p:cNvSpPr txBox="1"/>
          <p:nvPr/>
        </p:nvSpPr>
        <p:spPr>
          <a:xfrm>
            <a:off x="870855" y="1011071"/>
            <a:ext cx="41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TIME TRACKER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 descr="Hour Timesheet Software Reviews, Pros and Cons - 2023 Software Advice">
            <a:extLst>
              <a:ext uri="{FF2B5EF4-FFF2-40B4-BE49-F238E27FC236}">
                <a16:creationId xmlns:a16="http://schemas.microsoft.com/office/drawing/2014/main" id="{F054BF60-22E0-07C1-EE46-57F32976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11" y="1518985"/>
            <a:ext cx="2958423" cy="301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56897-139E-15A3-BF58-7DFA0405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72" y="2578880"/>
            <a:ext cx="7772400" cy="2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CODE – </a:t>
            </a:r>
            <a:r>
              <a:rPr lang="pt-BR" dirty="0" err="1"/>
              <a:t>class</a:t>
            </a:r>
            <a:r>
              <a:rPr lang="pt-BR" dirty="0"/>
              <a:t>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B81C7-E7CD-F7D1-736C-71F61F3A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54" y="1953928"/>
            <a:ext cx="3909246" cy="4904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C8EC4-0A0F-61ED-62B9-703E0FB17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843" y="1929253"/>
            <a:ext cx="4386349" cy="49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CODE – </a:t>
            </a:r>
            <a:r>
              <a:rPr lang="pt-BR" dirty="0" err="1"/>
              <a:t>class</a:t>
            </a:r>
            <a:r>
              <a:rPr lang="pt-BR" dirty="0"/>
              <a:t>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7D465-CFC2-2E12-3CC8-3A228035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1" y="2064498"/>
            <a:ext cx="6230311" cy="45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ADC4AB-2D57-4C9E-A854-C636AF41B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3"/>
          <a:stretch/>
        </p:blipFill>
        <p:spPr>
          <a:xfrm>
            <a:off x="6467016" y="2064498"/>
            <a:ext cx="5286233" cy="45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CODE – </a:t>
            </a:r>
            <a:r>
              <a:rPr lang="pt-BR" dirty="0" err="1"/>
              <a:t>frontend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BECD-A57F-FE5B-B2BF-58F71810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6" y="1973178"/>
            <a:ext cx="6068756" cy="4429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FD0DC-63A5-9491-99BE-A5FA59337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3"/>
          <a:stretch/>
        </p:blipFill>
        <p:spPr>
          <a:xfrm>
            <a:off x="4985886" y="1973177"/>
            <a:ext cx="6796238" cy="44296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391344-A2A6-BAAE-5AFC-EE96C57D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97" y="2240825"/>
            <a:ext cx="1663489" cy="988332"/>
          </a:xfrm>
          <a:prstGeom prst="rect">
            <a:avLst/>
          </a:prstGeom>
          <a:noFill/>
          <a:effectLst>
            <a:softEdge rad="10620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0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SCREEN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08215-F572-E76E-8852-8C2348D4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2" y="1936750"/>
            <a:ext cx="2987641" cy="2147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AD784-B6CE-7401-F3E9-B8F8FFBA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79" y="1936749"/>
            <a:ext cx="2987642" cy="2147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EFC46-89E9-C8CA-CCA5-55B528D2E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657" y="1936750"/>
            <a:ext cx="2987641" cy="214708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075896-B1C7-D662-8E3E-5C099C8BACBE}"/>
              </a:ext>
            </a:extLst>
          </p:cNvPr>
          <p:cNvGrpSpPr/>
          <p:nvPr/>
        </p:nvGrpSpPr>
        <p:grpSpPr>
          <a:xfrm>
            <a:off x="2725494" y="4312336"/>
            <a:ext cx="6741012" cy="2147082"/>
            <a:chOff x="2308631" y="4302591"/>
            <a:chExt cx="6741012" cy="21470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0DB98B-68BD-A82A-9E42-C9D19B36B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631" y="4302591"/>
              <a:ext cx="2987642" cy="2147082"/>
            </a:xfrm>
            <a:prstGeom prst="rect">
              <a:avLst/>
            </a:prstGeom>
          </p:spPr>
        </p:pic>
        <p:pic>
          <p:nvPicPr>
            <p:cNvPr id="1026" name="Picture 2" descr="Txt File Icons - Free SVG &amp; PNG Txt File Images - Noun Project">
              <a:extLst>
                <a:ext uri="{FF2B5EF4-FFF2-40B4-BE49-F238E27FC236}">
                  <a16:creationId xmlns:a16="http://schemas.microsoft.com/office/drawing/2014/main" id="{F25BC280-3857-0712-D9CA-17FC58A7C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228" y="4578424"/>
              <a:ext cx="1595415" cy="159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CD7DD3-634E-99E2-98A3-5F15081621A9}"/>
                </a:ext>
              </a:extLst>
            </p:cNvPr>
            <p:cNvCxnSpPr>
              <a:stCxn id="11" idx="3"/>
              <a:endCxn id="1026" idx="1"/>
            </p:cNvCxnSpPr>
            <p:nvPr/>
          </p:nvCxnSpPr>
          <p:spPr>
            <a:xfrm>
              <a:off x="5296273" y="5376132"/>
              <a:ext cx="2157955" cy="0"/>
            </a:xfrm>
            <a:prstGeom prst="straightConnector1">
              <a:avLst/>
            </a:prstGeom>
            <a:ln w="762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15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FFFFFF"/>
                </a:solidFill>
              </a:rPr>
              <a:t>Thank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you</a:t>
            </a:r>
            <a:r>
              <a:rPr lang="pt-BR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0908520F-3674-BDD9-1555-C2A1363DF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CDFA3E1943CB46A13F75D59463844E" ma:contentTypeVersion="16" ma:contentTypeDescription="Crie um novo documento." ma:contentTypeScope="" ma:versionID="01488d85fcd903825808f4a799a599ee">
  <xsd:schema xmlns:xsd="http://www.w3.org/2001/XMLSchema" xmlns:xs="http://www.w3.org/2001/XMLSchema" xmlns:p="http://schemas.microsoft.com/office/2006/metadata/properties" xmlns:ns3="fbb0dcb5-3d0e-4a32-a932-0df3f9cec54b" xmlns:ns4="2a31097c-aaf1-4925-b8a1-079b0b437b3f" targetNamespace="http://schemas.microsoft.com/office/2006/metadata/properties" ma:root="true" ma:fieldsID="7241b4ea1293ab4a76900808dd3b2270" ns3:_="" ns4:_="">
    <xsd:import namespace="fbb0dcb5-3d0e-4a32-a932-0df3f9cec54b"/>
    <xsd:import namespace="2a31097c-aaf1-4925-b8a1-079b0b437b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0dcb5-3d0e-4a32-a932-0df3f9cec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1097c-aaf1-4925-b8a1-079b0b437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b0dcb5-3d0e-4a32-a932-0df3f9cec54b" xsi:nil="true"/>
  </documentManagement>
</p:properties>
</file>

<file path=customXml/itemProps1.xml><?xml version="1.0" encoding="utf-8"?>
<ds:datastoreItem xmlns:ds="http://schemas.openxmlformats.org/officeDocument/2006/customXml" ds:itemID="{625F247F-1941-4AA7-972B-25C48C173E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0dcb5-3d0e-4a32-a932-0df3f9cec54b"/>
    <ds:schemaRef ds:uri="2a31097c-aaf1-4925-b8a1-079b0b437b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80982-6FB5-497D-BDC4-D5C467424D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084FB-4E6E-4A5F-8A6F-07C28340600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2a31097c-aaf1-4925-b8a1-079b0b437b3f"/>
    <ds:schemaRef ds:uri="fbb0dcb5-3d0e-4a32-a932-0df3f9cec5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{3430DC71-8C46-40EB-9893-3F27B27392CC}tf56390039_win32</Template>
  <TotalTime>2043</TotalTime>
  <Words>55</Words>
  <Application>Microsoft Macintosh PowerPoint</Application>
  <PresentationFormat>Widescreen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Personalizado</vt:lpstr>
      <vt:lpstr>TIME TRACKER</vt:lpstr>
      <vt:lpstr>PROject details</vt:lpstr>
      <vt:lpstr>FLOW</vt:lpstr>
      <vt:lpstr>CODE – class base</vt:lpstr>
      <vt:lpstr>CODE – class base</vt:lpstr>
      <vt:lpstr>CODE – frontend</vt:lpstr>
      <vt:lpstr>SCREEN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car sensor</dc:title>
  <dc:creator>Caroline Hoffmann</dc:creator>
  <cp:lastModifiedBy>Anizio Campos Pereira</cp:lastModifiedBy>
  <cp:revision>14</cp:revision>
  <dcterms:created xsi:type="dcterms:W3CDTF">2023-11-30T16:33:01Z</dcterms:created>
  <dcterms:modified xsi:type="dcterms:W3CDTF">2023-12-03T03:19:25Z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0x010100E7CDFA3E1943CB46A13F75D59463844E</vt:lpwstr>
  </property>
</Properties>
</file>