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 Bold" charset="1" panose="00000800000000000000"/>
      <p:regular r:id="rId10"/>
    </p:embeddedFont>
    <p:embeddedFont>
      <p:font typeface="HK Grotesk Bold Italics" charset="1" panose="00000800000000000000"/>
      <p:regular r:id="rId11"/>
    </p:embeddedFont>
    <p:embeddedFont>
      <p:font typeface="Clear Sans Regular" charset="1" panose="020B0503030202020304"/>
      <p:regular r:id="rId12"/>
    </p:embeddedFont>
    <p:embeddedFont>
      <p:font typeface="Clear Sans Regular Bold" charset="1" panose="020B0603030202020304"/>
      <p:regular r:id="rId13"/>
    </p:embeddedFont>
    <p:embeddedFont>
      <p:font typeface="Clear Sans Regular Italics" charset="1" panose="020B0503030202090304"/>
      <p:regular r:id="rId14"/>
    </p:embeddedFont>
    <p:embeddedFont>
      <p:font typeface="Clear Sans Regular Bold Italics" charset="1" panose="020B06030302020903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Relationship Id="rId3" Target="../media/image2.svg" Type="http://schemas.openxmlformats.org/officeDocument/2006/relationships/image"/><Relationship Id="rId4" Target="../media/image3.sv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sv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svg" Type="http://schemas.openxmlformats.org/officeDocument/2006/relationships/image"/><Relationship Id="rId3" Target="../media/image8.svg" Type="http://schemas.openxmlformats.org/officeDocument/2006/relationships/image"/><Relationship Id="rId4" Target="../media/image3.svg" Type="http://schemas.openxmlformats.org/officeDocument/2006/relationships/image"/><Relationship Id="rId5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sv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2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8775001"/>
            <a:ext cx="18288000" cy="1511999"/>
          </a:xfrm>
          <a:prstGeom prst="rect">
            <a:avLst/>
          </a:prstGeom>
          <a:solidFill>
            <a:srgbClr val="302B70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71742" y="4387501"/>
            <a:ext cx="2987558" cy="445904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0166457" y="1028700"/>
            <a:ext cx="6783040" cy="955357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187860" y="1637939"/>
            <a:ext cx="2154826" cy="2154826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213602" y="3448984"/>
            <a:ext cx="8170503" cy="2356505"/>
            <a:chOff x="0" y="0"/>
            <a:chExt cx="10894004" cy="314200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47625"/>
              <a:ext cx="10894004" cy="21724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649"/>
                </a:lnSpc>
              </a:pPr>
              <a:r>
                <a:rPr lang="en-US" sz="11000">
                  <a:solidFill>
                    <a:srgbClr val="302B70"/>
                  </a:solidFill>
                  <a:latin typeface="HK Grotesk Bold"/>
                </a:rPr>
                <a:t>EVENTOS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577920"/>
              <a:ext cx="10894004" cy="5640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040040" y="4980989"/>
            <a:ext cx="3505670" cy="1348660"/>
            <a:chOff x="0" y="0"/>
            <a:chExt cx="4674226" cy="1798213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9525"/>
              <a:ext cx="4674226" cy="9294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358"/>
                </a:lnSpc>
              </a:pPr>
              <a:r>
                <a:rPr lang="en-US" sz="4659">
                  <a:solidFill>
                    <a:srgbClr val="000000"/>
                  </a:solidFill>
                  <a:latin typeface="HK Grotesk Bold"/>
                </a:rPr>
                <a:t>SQL SERVER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287668"/>
              <a:ext cx="4674226" cy="5105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61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678116" y="2145049"/>
            <a:ext cx="1204147" cy="9720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2B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8775001"/>
            <a:ext cx="18288000" cy="1511999"/>
          </a:xfrm>
          <a:prstGeom prst="rect">
            <a:avLst/>
          </a:prstGeom>
          <a:solidFill>
            <a:srgbClr val="F0F2F6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7243266" y="1660715"/>
            <a:ext cx="10016034" cy="4278975"/>
            <a:chOff x="0" y="0"/>
            <a:chExt cx="13354712" cy="570529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3354712" cy="48805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9600"/>
                </a:lnSpc>
              </a:pPr>
              <a:r>
                <a:rPr lang="en-US" sz="8000">
                  <a:solidFill>
                    <a:srgbClr val="F0F2F6"/>
                  </a:solidFill>
                  <a:latin typeface="HK Grotesk Bold"/>
                </a:rPr>
                <a:t>O QUE SÃO EVENTOS ESTENDIDOS?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140540"/>
              <a:ext cx="13354712" cy="5647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6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34854" y="5882539"/>
            <a:ext cx="7024446" cy="1302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F0F2F6"/>
                </a:solidFill>
                <a:latin typeface="Clear Sans Regular"/>
              </a:rPr>
              <a:t>Evento estendido é um sistema de monitoramento de desempenho leve, usando o mínimo possível de recursos de desempenho.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-180808" y="1310539"/>
            <a:ext cx="7293451" cy="9258300"/>
            <a:chOff x="0" y="0"/>
            <a:chExt cx="9724601" cy="12344400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6787577" y="505807"/>
              <a:ext cx="2937024" cy="2638890"/>
              <a:chOff x="0" y="0"/>
              <a:chExt cx="1931796" cy="1735701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0" y="0"/>
                <a:ext cx="1931796" cy="1735702"/>
              </a:xfrm>
              <a:custGeom>
                <a:avLst/>
                <a:gdLst/>
                <a:ahLst/>
                <a:cxnLst/>
                <a:rect r="r" b="b" t="t" l="l"/>
                <a:pathLst>
                  <a:path h="1735702" w="1931796">
                    <a:moveTo>
                      <a:pt x="1807336" y="1735701"/>
                    </a:moveTo>
                    <a:lnTo>
                      <a:pt x="124460" y="1735701"/>
                    </a:lnTo>
                    <a:cubicBezTo>
                      <a:pt x="55880" y="1735701"/>
                      <a:pt x="0" y="1679821"/>
                      <a:pt x="0" y="161124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807336" y="0"/>
                    </a:lnTo>
                    <a:cubicBezTo>
                      <a:pt x="1875916" y="0"/>
                      <a:pt x="1931796" y="55880"/>
                      <a:pt x="1931796" y="124460"/>
                    </a:cubicBezTo>
                    <a:lnTo>
                      <a:pt x="1931796" y="1611242"/>
                    </a:lnTo>
                    <a:cubicBezTo>
                      <a:pt x="1931796" y="1679821"/>
                      <a:pt x="1875916" y="1735702"/>
                      <a:pt x="1807336" y="1735702"/>
                    </a:cubicBezTo>
                    <a:close/>
                  </a:path>
                </a:pathLst>
              </a:custGeom>
              <a:solidFill>
                <a:srgbClr val="787CD1"/>
              </a:solidFill>
            </p:spPr>
          </p:sp>
        </p:grpSp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7098992" y="841719"/>
              <a:ext cx="2314194" cy="1967065"/>
            </a:xfrm>
            <a:prstGeom prst="rect">
              <a:avLst/>
            </a:prstGeom>
          </p:spPr>
        </p:pic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8764524" cy="12344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2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8775001"/>
            <a:ext cx="18288000" cy="1511999"/>
          </a:xfrm>
          <a:prstGeom prst="rect">
            <a:avLst/>
          </a:prstGeom>
          <a:solidFill>
            <a:srgbClr val="302B70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107044" y="1028700"/>
            <a:ext cx="1152256" cy="115225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338944" y="5738178"/>
            <a:ext cx="2262433" cy="303682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170487" y="1199713"/>
            <a:ext cx="2170786" cy="217078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1655649" y="750185"/>
            <a:ext cx="5998221" cy="8508115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028700" y="2698867"/>
            <a:ext cx="8115300" cy="3522260"/>
            <a:chOff x="0" y="0"/>
            <a:chExt cx="10820400" cy="4696347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9525"/>
              <a:ext cx="10820400" cy="32568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>
                  <a:solidFill>
                    <a:srgbClr val="302B70"/>
                  </a:solidFill>
                  <a:latin typeface="HK Grotesk Bold"/>
                </a:rPr>
                <a:t>EXEMPLOS PRÁTICOS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516875"/>
              <a:ext cx="10820400" cy="11794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302B70"/>
                  </a:solidFill>
                  <a:latin typeface="Clear Sans Regular"/>
                </a:rPr>
                <a:t>Agora iremos mostrar uma breve demonstração do que é evento estendido.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87C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9258300"/>
          </a:xfrm>
          <a:prstGeom prst="rect">
            <a:avLst/>
          </a:prstGeom>
          <a:solidFill>
            <a:srgbClr val="F0F2F6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2575231" y="2508327"/>
            <a:ext cx="4684069" cy="2155954"/>
            <a:chOff x="0" y="0"/>
            <a:chExt cx="6245425" cy="287460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6245425" cy="16218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9600"/>
                </a:lnSpc>
              </a:pPr>
              <a:r>
                <a:rPr lang="en-US" sz="8000">
                  <a:solidFill>
                    <a:srgbClr val="F0F2F6"/>
                  </a:solidFill>
                  <a:latin typeface="HK Grotesk Bold"/>
                </a:rPr>
                <a:t>Solution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696761"/>
              <a:ext cx="6245425" cy="11778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F0F2F6"/>
                  </a:solidFill>
                  <a:latin typeface="Clear Sans Regular"/>
                </a:rPr>
                <a:t>List 1-3 ways your company proposes to solve them.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069410" y="6006426"/>
            <a:ext cx="2189890" cy="3268492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2575231" y="1947029"/>
            <a:ext cx="4684069" cy="2155954"/>
            <a:chOff x="0" y="0"/>
            <a:chExt cx="6245425" cy="2874605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9525"/>
              <a:ext cx="6245425" cy="16218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9600"/>
                </a:lnSpc>
              </a:pPr>
              <a:r>
                <a:rPr lang="en-US" sz="8000">
                  <a:solidFill>
                    <a:srgbClr val="302B70"/>
                  </a:solidFill>
                  <a:latin typeface="HK Grotesk Bold"/>
                </a:rPr>
                <a:t>Exercícios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696761"/>
              <a:ext cx="6245425" cy="11778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302B70"/>
                  </a:solidFill>
                  <a:latin typeface="Clear Sans Regular"/>
                </a:rPr>
                <a:t>Desenvolva os exercícios com base no roteiro disponibilizado.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2128728"/>
            <a:ext cx="5715416" cy="6029544"/>
            <a:chOff x="0" y="0"/>
            <a:chExt cx="7620555" cy="8039392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9525"/>
              <a:ext cx="7620555" cy="12249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sz="6000">
                  <a:solidFill>
                    <a:srgbClr val="302B70"/>
                  </a:solidFill>
                  <a:latin typeface="HK Grotesk Bold"/>
                </a:rPr>
                <a:t>01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269040"/>
              <a:ext cx="7620555" cy="11798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302B70"/>
                  </a:solidFill>
                  <a:latin typeface="Clear Sans Regular"/>
                </a:rPr>
                <a:t>Describe how you envision to solve the problems you shared.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3402452"/>
              <a:ext cx="7620555" cy="12249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sz="6000">
                  <a:solidFill>
                    <a:srgbClr val="302B70"/>
                  </a:solidFill>
                  <a:latin typeface="HK Grotesk Bold"/>
                </a:rPr>
                <a:t>02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4681016"/>
              <a:ext cx="7620555" cy="11798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302B70"/>
                  </a:solidFill>
                  <a:latin typeface="Clear Sans Regular"/>
                </a:rPr>
                <a:t>Communicate big value conveniences and be straight forward.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6814428"/>
              <a:ext cx="7620555" cy="12249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200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2B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201477"/>
            <a:ext cx="6422466" cy="1209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99"/>
              </a:lnSpc>
            </a:pPr>
            <a:r>
              <a:rPr lang="en-US" sz="7999">
                <a:solidFill>
                  <a:srgbClr val="F0F2F6"/>
                </a:solidFill>
                <a:latin typeface="HK Grotesk Bold"/>
              </a:rPr>
              <a:t>Nosso time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9059898" y="0"/>
            <a:ext cx="4587108" cy="3429000"/>
          </a:xfrm>
          <a:prstGeom prst="rect">
            <a:avLst/>
          </a:prstGeom>
          <a:solidFill>
            <a:srgbClr val="F0F2F6"/>
          </a:solidFill>
        </p:spPr>
      </p:sp>
      <p:sp>
        <p:nvSpPr>
          <p:cNvPr name="AutoShape 4" id="4"/>
          <p:cNvSpPr/>
          <p:nvPr/>
        </p:nvSpPr>
        <p:spPr>
          <a:xfrm rot="0">
            <a:off x="9059898" y="6858000"/>
            <a:ext cx="4587108" cy="3429000"/>
          </a:xfrm>
          <a:prstGeom prst="rect">
            <a:avLst/>
          </a:prstGeom>
          <a:solidFill>
            <a:srgbClr val="F0F2F6">
              <a:alpha val="49803"/>
            </a:srgbClr>
          </a:solidFill>
        </p:spPr>
      </p:sp>
      <p:sp>
        <p:nvSpPr>
          <p:cNvPr name="AutoShape 5" id="5"/>
          <p:cNvSpPr/>
          <p:nvPr/>
        </p:nvSpPr>
        <p:spPr>
          <a:xfrm rot="0">
            <a:off x="9059898" y="3429000"/>
            <a:ext cx="4587108" cy="3429000"/>
          </a:xfrm>
          <a:prstGeom prst="rect">
            <a:avLst/>
          </a:prstGeom>
          <a:solidFill>
            <a:srgbClr val="F0F2F6">
              <a:alpha val="80000"/>
            </a:srgbClr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80009" y="4706478"/>
            <a:ext cx="3459924" cy="5580522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9874624" y="632226"/>
            <a:ext cx="2957657" cy="53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302B70"/>
                </a:solidFill>
                <a:latin typeface="HK Grotesk Bold"/>
              </a:rPr>
              <a:t>Maria Eduarda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810328" y="1466980"/>
            <a:ext cx="1086250" cy="108625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9758060" y="4167328"/>
            <a:ext cx="3190785" cy="53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302B70"/>
                </a:solidFill>
                <a:latin typeface="HK Grotesk Bold"/>
              </a:rPr>
              <a:t>Marcos Roberto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810328" y="5002082"/>
            <a:ext cx="1086250" cy="108625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9694405" y="7487214"/>
            <a:ext cx="3318095" cy="53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302B70"/>
                </a:solidFill>
                <a:latin typeface="HK Grotesk Bold"/>
              </a:rPr>
              <a:t>Regis Magalhães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810328" y="8369321"/>
            <a:ext cx="1086250" cy="1086250"/>
          </a:xfrm>
          <a:prstGeom prst="rect">
            <a:avLst/>
          </a:prstGeom>
        </p:spPr>
      </p:pic>
      <p:sp>
        <p:nvSpPr>
          <p:cNvPr name="AutoShape 13" id="13"/>
          <p:cNvSpPr/>
          <p:nvPr/>
        </p:nvSpPr>
        <p:spPr>
          <a:xfrm rot="0">
            <a:off x="13647006" y="6858000"/>
            <a:ext cx="4640994" cy="3429000"/>
          </a:xfrm>
          <a:prstGeom prst="rect">
            <a:avLst/>
          </a:prstGeom>
          <a:solidFill>
            <a:srgbClr val="F0F2F6"/>
          </a:solidFill>
        </p:spPr>
      </p:sp>
      <p:sp>
        <p:nvSpPr>
          <p:cNvPr name="AutoShape 14" id="14"/>
          <p:cNvSpPr/>
          <p:nvPr/>
        </p:nvSpPr>
        <p:spPr>
          <a:xfrm rot="0">
            <a:off x="13647006" y="3410703"/>
            <a:ext cx="4640994" cy="3429000"/>
          </a:xfrm>
          <a:prstGeom prst="rect">
            <a:avLst/>
          </a:prstGeom>
          <a:solidFill>
            <a:srgbClr val="F0F2F6">
              <a:alpha val="49803"/>
            </a:srgbClr>
          </a:solidFill>
        </p:spPr>
      </p:sp>
      <p:sp>
        <p:nvSpPr>
          <p:cNvPr name="AutoShape 15" id="15"/>
          <p:cNvSpPr/>
          <p:nvPr/>
        </p:nvSpPr>
        <p:spPr>
          <a:xfrm rot="0">
            <a:off x="13647006" y="0"/>
            <a:ext cx="4640994" cy="3429000"/>
          </a:xfrm>
          <a:prstGeom prst="rect">
            <a:avLst/>
          </a:prstGeom>
          <a:solidFill>
            <a:srgbClr val="F0F2F6">
              <a:alpha val="80000"/>
            </a:srgbClr>
          </a:solidFill>
        </p:spPr>
      </p:sp>
      <p:sp>
        <p:nvSpPr>
          <p:cNvPr name="TextBox 16" id="16"/>
          <p:cNvSpPr txBox="true"/>
          <p:nvPr/>
        </p:nvSpPr>
        <p:spPr>
          <a:xfrm rot="0">
            <a:off x="14813840" y="632226"/>
            <a:ext cx="2307327" cy="53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302B70"/>
                </a:solidFill>
                <a:latin typeface="HK Grotesk Bold"/>
              </a:rPr>
              <a:t>Luana Silva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424378" y="1466980"/>
            <a:ext cx="1086250" cy="1086250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14679526" y="4167328"/>
            <a:ext cx="2575954" cy="53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302B70"/>
                </a:solidFill>
                <a:latin typeface="HK Grotesk Bold"/>
              </a:rPr>
              <a:t>Vitor Manoel</a:t>
            </a:r>
          </a:p>
        </p:txBody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23579" y="5002082"/>
            <a:ext cx="1086250" cy="1086250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14712216" y="7487214"/>
            <a:ext cx="2708976" cy="53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302B70"/>
                </a:solidFill>
                <a:latin typeface="HK Grotesk Bold"/>
              </a:rPr>
              <a:t>João Augusto</a:t>
            </a:r>
          </a:p>
        </p:txBody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23579" y="8369321"/>
            <a:ext cx="1086250" cy="1086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2B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8844406"/>
            <a:ext cx="18288000" cy="1442594"/>
          </a:xfrm>
          <a:prstGeom prst="rect">
            <a:avLst/>
          </a:prstGeom>
          <a:solidFill>
            <a:srgbClr val="F0F2F6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194861" y="4759249"/>
            <a:ext cx="3064439" cy="411334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028700" y="4934746"/>
            <a:ext cx="6422466" cy="1881174"/>
            <a:chOff x="0" y="0"/>
            <a:chExt cx="8563288" cy="250823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57150"/>
              <a:ext cx="8563288" cy="5651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  <a:spcBef>
                  <a:spcPct val="0"/>
                </a:spcBef>
              </a:pPr>
              <a:r>
                <a:rPr lang="en-US" sz="2500">
                  <a:solidFill>
                    <a:srgbClr val="F0F2F6"/>
                  </a:solidFill>
                  <a:latin typeface="Clear Sans Regular"/>
                </a:rPr>
                <a:t>(11) 99999-7777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942950"/>
              <a:ext cx="8563288" cy="5651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  <a:spcBef>
                  <a:spcPct val="0"/>
                </a:spcBef>
              </a:pPr>
              <a:r>
                <a:rPr lang="en-US" sz="2500">
                  <a:solidFill>
                    <a:srgbClr val="F0F2F6"/>
                  </a:solidFill>
                  <a:latin typeface="Clear Sans Regular"/>
                </a:rPr>
                <a:t>g7eventos@gmail.com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943050"/>
              <a:ext cx="8563288" cy="5651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  <a:spcBef>
                  <a:spcPct val="0"/>
                </a:spcBef>
              </a:pPr>
              <a:r>
                <a:rPr lang="en-US" sz="2500">
                  <a:solidFill>
                    <a:srgbClr val="F0F2F6"/>
                  </a:solidFill>
                  <a:latin typeface="Clear Sans Regular"/>
                </a:rPr>
                <a:t>www.eventossqlserver.com.br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1028700"/>
            <a:ext cx="6422466" cy="1684948"/>
            <a:chOff x="0" y="0"/>
            <a:chExt cx="8563288" cy="2246598"/>
          </a:xfrm>
        </p:grpSpPr>
        <p:sp>
          <p:nvSpPr>
            <p:cNvPr name="AutoShape 9" id="9"/>
            <p:cNvSpPr/>
            <p:nvPr/>
          </p:nvSpPr>
          <p:spPr>
            <a:xfrm rot="0">
              <a:off x="0" y="2114757"/>
              <a:ext cx="1326411" cy="131841"/>
            </a:xfrm>
            <a:prstGeom prst="rect">
              <a:avLst/>
            </a:prstGeom>
            <a:solidFill>
              <a:srgbClr val="787CD1"/>
            </a:solid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0" y="0"/>
              <a:ext cx="8563288" cy="16123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599"/>
                </a:lnSpc>
              </a:pPr>
              <a:r>
                <a:rPr lang="en-US" sz="7999">
                  <a:solidFill>
                    <a:srgbClr val="F0F2F6"/>
                  </a:solidFill>
                  <a:latin typeface="HK Grotesk Bold"/>
                </a:rPr>
                <a:t>Nos contate!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DAEX7MxvOcA</dc:identifier>
  <dcterms:modified xsi:type="dcterms:W3CDTF">2011-08-01T06:04:30Z</dcterms:modified>
  <cp:revision>1</cp:revision>
  <dc:title>Purple and Cream Illustrated Technology Sales Presentation</dc:title>
</cp:coreProperties>
</file>