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441" r:id="rId3"/>
    <p:sldId id="442" r:id="rId4"/>
    <p:sldId id="256" r:id="rId5"/>
    <p:sldId id="265" r:id="rId6"/>
    <p:sldId id="294" r:id="rId7"/>
    <p:sldId id="295" r:id="rId8"/>
    <p:sldId id="266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5" r:id="rId24"/>
    <p:sldId id="310" r:id="rId25"/>
    <p:sldId id="316" r:id="rId26"/>
    <p:sldId id="311" r:id="rId27"/>
    <p:sldId id="317" r:id="rId28"/>
    <p:sldId id="312" r:id="rId29"/>
    <p:sldId id="318" r:id="rId30"/>
    <p:sldId id="313" r:id="rId31"/>
    <p:sldId id="323" r:id="rId32"/>
    <p:sldId id="319" r:id="rId33"/>
    <p:sldId id="324" r:id="rId34"/>
    <p:sldId id="320" r:id="rId35"/>
    <p:sldId id="325" r:id="rId36"/>
    <p:sldId id="321" r:id="rId37"/>
    <p:sldId id="329" r:id="rId38"/>
    <p:sldId id="322" r:id="rId39"/>
    <p:sldId id="330" r:id="rId40"/>
    <p:sldId id="326" r:id="rId41"/>
    <p:sldId id="331" r:id="rId42"/>
    <p:sldId id="327" r:id="rId43"/>
    <p:sldId id="332" r:id="rId44"/>
    <p:sldId id="328" r:id="rId45"/>
    <p:sldId id="333" r:id="rId46"/>
    <p:sldId id="314" r:id="rId47"/>
    <p:sldId id="334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9933-50B2-4C84-A292-1A0E70C7F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0D1F0-C84D-48F6-AB20-CE49E711B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B5E11-A3BF-4DC9-9944-4A2724BE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B01B0-0DFD-458E-AC1E-BE1344A9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FB8D7-4539-4F4E-9280-2F636BB8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86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8A8D9-FC26-4E70-A791-24328D55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A8041-4619-4E14-93A9-6CBE5223E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C706E-4372-4E0F-BA96-06564251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759777-8876-4737-A982-DB142803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C80B71-ED29-4170-B4ED-502A6F37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29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41D24D-F906-444B-84B5-D13AD836B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A2750D-F005-4145-BC19-04084D1B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082BAC-70D7-4959-A383-EC88BA3A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A5B62D-E254-43CF-8639-7700DC80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7525A1-396E-41BE-8C9E-4004B150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1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8F321-A304-4B95-BD35-F6D1FCFA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B2E0D-B403-4207-9B79-F738C08F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9A11D-91D1-42B7-8BE2-E38E9B6B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FB2760-61BD-445F-9D9C-C913F379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31AB2-4881-4691-A8FF-BEC59A41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C561D-4107-4991-A4D6-D212BD30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1BC44B-CA12-45F2-AF11-FA3E4922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CD1E3-2140-4118-928F-EB69D41E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8E9ADF-3FAF-44B1-9DF0-2519843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1AFD84-07EF-43DD-98AA-282F6C30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38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EE63B-8E1D-4FB6-A37C-CC827F21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DBF3B-216D-43E2-8520-0A281502D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B55260-9B28-42FD-B6BB-E94D6C794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F6D63A-5433-4143-A954-203607E6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687E7C-12CF-4FB7-8589-26F7EEFC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3E2AE2-05EE-4F3A-A110-F7732B8E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28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E4D52-E588-4288-83D0-406CF975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882138-1834-4A13-A8FD-DC60593B4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B28B4B-F675-4C70-A09D-C29CD44C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F029D1-F263-4ADD-9AA8-C6E07EDD7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21AC12-429D-4D95-A2C2-1979D0C4B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3741CC-5B86-4E98-A78C-C490872E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37F252-3882-44B1-AB68-D433CBA3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C17846-9C9A-4F7D-AF38-19D4587E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40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48C5C-6C91-478B-AE20-4D85F81D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8EB9697-C4CC-42C1-9997-5D6A0ADE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9A829A-77CE-4D51-A6E7-57580496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FD708A-6356-47AB-9295-CF004300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D5FB9A-0EA2-4969-B17E-1A0CF83D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36EB56-7325-43C5-9972-12CAB0E5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9A0518-35BB-4907-AA0C-5EFF262A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4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01112-6940-4548-85BB-687464E1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E4C12-BC15-41BA-8AEB-7167A885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8CB105-1028-477A-AA07-BB46DE39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10C0D1-8BE3-469E-B37F-B303799F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E5EEBC-A7B0-4CDC-B8BB-DF56FDD9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90E625-5C94-4164-BF7C-50CF63BE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92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0C99A-A140-45EE-BC96-CBBBFAF0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2B6AA4-F945-45A9-96BC-4C8FC22BB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C78870-E246-4BB6-8822-9226FBB15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108422-CD94-413C-B6B4-DAFB9B99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FB8DF8-6B97-4D09-923E-7520F399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8D23F-5E27-4593-BFA9-34E391F3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14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81A67D-A586-4ED7-A6B2-D2AB4EE4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007336-C05D-4AD7-9F6D-97FFF8306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140055-0B65-4E63-A309-BC9B922A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4DEFF-C5FA-4277-9064-C78E53112206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ABB59-3830-4219-B532-6E0D662CC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4DE853-C678-4191-B966-BA76AE07C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CAE1-4C5E-42E0-A50F-A09B8DC1EB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94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TRICK\Desktop\slide1_capa_bancodedados.jpg">
            <a:extLst>
              <a:ext uri="{FF2B5EF4-FFF2-40B4-BE49-F238E27FC236}">
                <a16:creationId xmlns:a16="http://schemas.microsoft.com/office/drawing/2014/main" id="{3CE7490F-9FF6-483E-95F5-7C2A608CF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8" b="14203"/>
          <a:stretch/>
        </p:blipFill>
        <p:spPr bwMode="auto">
          <a:xfrm>
            <a:off x="5230" y="0"/>
            <a:ext cx="121867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37758A9-F0FB-48BB-B301-287BE5943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530" y="6056243"/>
            <a:ext cx="1852465" cy="68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3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00A3DDB-1966-45CF-87A1-260C6983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4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496348" y="258901"/>
            <a:ext cx="111993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	Insira as informações abaixo: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85E4D5-1805-4931-8B19-7B309B0E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6" y="1030480"/>
            <a:ext cx="11324590" cy="57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1AAA0C-F32F-402B-8F91-4602F0D6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1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344087"/>
            <a:ext cx="116956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5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	Altere a estrutura da tabela:</a:t>
            </a:r>
          </a:p>
          <a:p>
            <a:pPr lvl="1"/>
            <a:r>
              <a:rPr lang="pt-BR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	O campo numero_pontos deverá se chamar n_ponto.</a:t>
            </a:r>
          </a:p>
          <a:p>
            <a:pPr lvl="1"/>
            <a:r>
              <a:rPr lang="pt-BR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	Adicione o campo n_cores do tipo texto com um único caracter.</a:t>
            </a:r>
          </a:p>
          <a:p>
            <a:pPr lvl="1"/>
            <a:r>
              <a:rPr lang="pt-BR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c.	Adicione o campo data_criacao do tipo de data.</a:t>
            </a:r>
          </a:p>
        </p:txBody>
      </p:sp>
    </p:spTree>
    <p:extLst>
      <p:ext uri="{BB962C8B-B14F-4D97-AF65-F5344CB8AC3E}">
        <p14:creationId xmlns:p14="http://schemas.microsoft.com/office/powerpoint/2010/main" val="233359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BAE39E0-212F-4AA3-A631-29C9E578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4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690336"/>
            <a:ext cx="11695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5.	Modifique todos os registros com a data_criacao para a data de hoje (26/08/2019).</a:t>
            </a:r>
            <a:endParaRPr lang="pt-BR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9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C3F2010-48E9-483D-BE99-8162C60F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5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344087"/>
            <a:ext cx="11695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6.	Modifique os registros de Odontologia e Sistemas de Informação, com o numero de cores para 5.</a:t>
            </a:r>
          </a:p>
        </p:txBody>
      </p:sp>
    </p:spTree>
    <p:extLst>
      <p:ext uri="{BB962C8B-B14F-4D97-AF65-F5344CB8AC3E}">
        <p14:creationId xmlns:p14="http://schemas.microsoft.com/office/powerpoint/2010/main" val="413943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5AAEA41-484B-4E54-9B2F-70D2C6808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71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344087"/>
            <a:ext cx="11695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7.	Liste todos os arquivos que estão com numero de cores vazio.</a:t>
            </a:r>
          </a:p>
        </p:txBody>
      </p:sp>
    </p:spTree>
    <p:extLst>
      <p:ext uri="{BB962C8B-B14F-4D97-AF65-F5344CB8AC3E}">
        <p14:creationId xmlns:p14="http://schemas.microsoft.com/office/powerpoint/2010/main" val="327197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7E5A35B1-489D-40C7-931B-FF9E8CE68DDC}"/>
              </a:ext>
            </a:extLst>
          </p:cNvPr>
          <p:cNvSpPr txBox="1"/>
          <p:nvPr/>
        </p:nvSpPr>
        <p:spPr>
          <a:xfrm>
            <a:off x="1638300" y="1186824"/>
            <a:ext cx="891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Design e Modelagem de Banco de Dados</a:t>
            </a:r>
            <a:endParaRPr lang="pt-BR" sz="8000" b="0" i="0" dirty="0">
              <a:solidFill>
                <a:srgbClr val="002060"/>
              </a:solidFill>
              <a:effectLst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EF60BB-A310-4160-99D4-119C8228A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8773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3A93E0C-E0DB-4022-B411-0ED60E3141AB}"/>
              </a:ext>
            </a:extLst>
          </p:cNvPr>
          <p:cNvSpPr txBox="1"/>
          <p:nvPr/>
        </p:nvSpPr>
        <p:spPr>
          <a:xfrm>
            <a:off x="1638300" y="4914373"/>
            <a:ext cx="8915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Aula 14</a:t>
            </a:r>
            <a:endParaRPr lang="pt-BR" sz="450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062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D4B85C-7B1E-49E4-AE69-616029365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1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3075057"/>
            <a:ext cx="1169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8.	Apague o registro de Pedagogia.</a:t>
            </a:r>
          </a:p>
        </p:txBody>
      </p:sp>
    </p:spTree>
    <p:extLst>
      <p:ext uri="{BB962C8B-B14F-4D97-AF65-F5344CB8AC3E}">
        <p14:creationId xmlns:p14="http://schemas.microsoft.com/office/powerpoint/2010/main" val="3741456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9D85AF1-6C20-464E-B84D-A75154EB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767280"/>
            <a:ext cx="11695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	Selecione e informe a quantidade de bordados cadastrados.</a:t>
            </a:r>
          </a:p>
        </p:txBody>
      </p:sp>
    </p:spTree>
    <p:extLst>
      <p:ext uri="{BB962C8B-B14F-4D97-AF65-F5344CB8AC3E}">
        <p14:creationId xmlns:p14="http://schemas.microsoft.com/office/powerpoint/2010/main" val="524005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17480A-9D68-4E25-B29C-86FA4CD6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8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767280"/>
            <a:ext cx="11695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10.	Insira o arquivo de Pedagogia novamente, porem com o numero de cores igual a 5.</a:t>
            </a:r>
          </a:p>
        </p:txBody>
      </p:sp>
    </p:spTree>
    <p:extLst>
      <p:ext uri="{BB962C8B-B14F-4D97-AF65-F5344CB8AC3E}">
        <p14:creationId xmlns:p14="http://schemas.microsoft.com/office/powerpoint/2010/main" val="3531670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D759BE-B57B-4CF2-BB05-96360265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64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767280"/>
            <a:ext cx="1169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	 Liste todos os bordados abaixo de dez mil pontos.</a:t>
            </a:r>
          </a:p>
        </p:txBody>
      </p:sp>
    </p:spTree>
    <p:extLst>
      <p:ext uri="{BB962C8B-B14F-4D97-AF65-F5344CB8AC3E}">
        <p14:creationId xmlns:p14="http://schemas.microsoft.com/office/powerpoint/2010/main" val="3568031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C4C32A-50D0-41E5-8F34-D481A29C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01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767280"/>
            <a:ext cx="11695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AutoNum type="arabicPeriod" startAt="12"/>
            </a:pPr>
            <a:r>
              <a:rPr lang="pt-BR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Liste todos os bordados que tem a</a:t>
            </a:r>
          </a:p>
          <a:p>
            <a:pPr algn="ctr"/>
            <a:r>
              <a:rPr lang="pt-BR" sz="4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largura entre 7,5 a 9,0.</a:t>
            </a:r>
          </a:p>
        </p:txBody>
      </p:sp>
    </p:spTree>
    <p:extLst>
      <p:ext uri="{BB962C8B-B14F-4D97-AF65-F5344CB8AC3E}">
        <p14:creationId xmlns:p14="http://schemas.microsoft.com/office/powerpoint/2010/main" val="286085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9321724-46E1-428E-BE43-500C4E5F1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8773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1F12A13-FBBA-4ECF-A6CF-D8EBF57E719B}"/>
              </a:ext>
            </a:extLst>
          </p:cNvPr>
          <p:cNvSpPr txBox="1"/>
          <p:nvPr/>
        </p:nvSpPr>
        <p:spPr>
          <a:xfrm>
            <a:off x="408332" y="2595695"/>
            <a:ext cx="113753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Atividade Prática: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pt-BR" sz="4200" i="1" dirty="0">
                <a:solidFill>
                  <a:srgbClr val="0070C0"/>
                </a:solidFill>
              </a:rPr>
              <a:t>Script SQL para banco de dados Físico em MySql das lista de atividades MH Bordados.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846BF5-CCD0-414D-B097-552583F6B109}"/>
              </a:ext>
            </a:extLst>
          </p:cNvPr>
          <p:cNvSpPr txBox="1"/>
          <p:nvPr/>
        </p:nvSpPr>
        <p:spPr>
          <a:xfrm>
            <a:off x="265042" y="153889"/>
            <a:ext cx="11675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Então o que vamos fazer hoje?</a:t>
            </a:r>
            <a:endParaRPr lang="pt-BR" sz="6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0908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3A0495-5D52-4560-B523-71C38BF4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70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551837"/>
            <a:ext cx="11695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13.	 Altere a estrutura da tabela:</a:t>
            </a:r>
          </a:p>
          <a:p>
            <a:pPr lvl="1"/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	</a:t>
            </a:r>
            <a:r>
              <a:rPr lang="pt-BR" sz="3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Apague o atributo data_criacao da tabela tb_bordados.</a:t>
            </a:r>
          </a:p>
          <a:p>
            <a:pPr lvl="1"/>
            <a:r>
              <a:rPr lang="pt-BR" sz="3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b.	Altere o tipo do campo n_cores para o tipo inteiro.</a:t>
            </a:r>
          </a:p>
        </p:txBody>
      </p:sp>
    </p:spTree>
    <p:extLst>
      <p:ext uri="{BB962C8B-B14F-4D97-AF65-F5344CB8AC3E}">
        <p14:creationId xmlns:p14="http://schemas.microsoft.com/office/powerpoint/2010/main" val="4043702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8015FA-A591-48D8-99B4-4C215A9C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11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551837"/>
            <a:ext cx="116956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14.	 O valor do bordado é de R$ 2,50 a cada mil pontos, selecione todos os nomes bordados, e exiba via seleção o valor de cada um.</a:t>
            </a:r>
            <a:endParaRPr lang="pt-BR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74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23F693-5286-4FBC-85A3-186FFA92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61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551837"/>
            <a:ext cx="116956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15.	Selecione nome_bordado e numero_pontos ordenando de forma crescente pelo nome_bordado.</a:t>
            </a:r>
            <a:endParaRPr lang="pt-BR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382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0A8B62F-D019-4A5E-9D73-58517BCB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42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551837"/>
            <a:ext cx="116956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16.	Selecione todos os campos ordenando pelo que tem maior para menor </a:t>
            </a:r>
            <a:r>
              <a:rPr lang="pt-BR" sz="3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largura_cm</a:t>
            </a:r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pt-BR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631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643DC76-1E17-42A4-A6A4-03EAD1F47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97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551837"/>
            <a:ext cx="116956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17.	Selecione todos os bordados que tem as três letras “...</a:t>
            </a:r>
            <a:r>
              <a:rPr lang="pt-BR" sz="3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gia</a:t>
            </a:r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...” no nome_bordado.</a:t>
            </a:r>
            <a:endParaRPr lang="pt-BR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721548-9A13-43FB-8E38-7DE8DE2A8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287731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178904" y="3980690"/>
            <a:ext cx="118341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Faça o LAB abaixo das atividades</a:t>
            </a:r>
          </a:p>
          <a:p>
            <a:pPr algn="ctr"/>
            <a:r>
              <a:rPr lang="pt-BR" sz="45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banco de dados da empresa</a:t>
            </a:r>
          </a:p>
          <a:p>
            <a:pPr algn="ctr"/>
            <a:r>
              <a:rPr lang="pt-BR" sz="45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Contextualizada: Maria Helena Bordados.</a:t>
            </a:r>
            <a:endParaRPr lang="pt-BR" sz="35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5AB57D-E633-4472-AA7B-564669DC6E5B}"/>
              </a:ext>
            </a:extLst>
          </p:cNvPr>
          <p:cNvSpPr txBox="1"/>
          <p:nvPr/>
        </p:nvSpPr>
        <p:spPr>
          <a:xfrm>
            <a:off x="1638300" y="1754111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i="0" dirty="0">
                <a:solidFill>
                  <a:srgbClr val="002060"/>
                </a:solidFill>
                <a:effectLst/>
              </a:rPr>
              <a:t>Design e Modelagem</a:t>
            </a:r>
          </a:p>
          <a:p>
            <a:pPr algn="ctr"/>
            <a:r>
              <a:rPr lang="pt-BR" sz="6000" b="1" dirty="0">
                <a:solidFill>
                  <a:srgbClr val="002060"/>
                </a:solidFill>
              </a:rPr>
              <a:t>de Banco de Dados</a:t>
            </a:r>
            <a:endParaRPr lang="pt-BR" sz="6000" b="0" i="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9342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B7160E8-1FA3-49AD-8F79-23B0A790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82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551837"/>
            <a:ext cx="116956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18.	Selecione Todos os bordados adicionando 2000 mil pontos ao campo numero_pontos.</a:t>
            </a:r>
            <a:endParaRPr lang="pt-BR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9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F62417-4DB1-43E9-873C-D2113797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8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551837"/>
            <a:ext cx="116956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19.	Adicione 10 no </a:t>
            </a:r>
            <a:r>
              <a:rPr lang="pt-BR" sz="3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numero_cores</a:t>
            </a:r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 bordados que não possuem quantidade de cores cadastrada.</a:t>
            </a:r>
            <a:endParaRPr lang="pt-BR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14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A7CAB8-BAFE-462B-A7BE-DCAB8190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58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248174" y="2551837"/>
            <a:ext cx="116956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20.	Renomeie a tabela TB_BORDADOS para TABELA_BORDADOS.</a:t>
            </a:r>
            <a:endParaRPr lang="pt-BR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25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02C5D7-DB03-4E21-A5CD-7A5372D0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66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6742978-53E9-47EF-A1B0-910082C603B1}"/>
              </a:ext>
            </a:extLst>
          </p:cNvPr>
          <p:cNvSpPr txBox="1"/>
          <p:nvPr/>
        </p:nvSpPr>
        <p:spPr>
          <a:xfrm>
            <a:off x="248174" y="2474892"/>
            <a:ext cx="1169565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Sucesso!</a:t>
            </a:r>
          </a:p>
          <a:p>
            <a:pPr algn="ctr"/>
            <a:r>
              <a:rPr lang="pt-BR" sz="3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🚀🚀🚀</a:t>
            </a:r>
            <a:endParaRPr lang="pt-BR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3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496348" y="959093"/>
            <a:ext cx="1119930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empresa Maria Helena Bordados contratou uma empresa de desenvolvimento de software para desenvolver um sistema simples para cadastrar todos os bordados e você foi selecionado para fazer parte da equipe de desenvolvimento e modelagem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98374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496348" y="2690336"/>
            <a:ext cx="11199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Utilize o banco de dados </a:t>
            </a:r>
            <a:r>
              <a:rPr lang="pt-BR" sz="45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pt-BR" sz="45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o</a:t>
            </a:r>
          </a:p>
          <a:p>
            <a:pPr algn="ctr"/>
            <a:r>
              <a:rPr lang="pt-BR" sz="45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SGDB </a:t>
            </a:r>
            <a:r>
              <a:rPr lang="pt-BR" sz="45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Mysql</a:t>
            </a:r>
            <a:r>
              <a:rPr lang="pt-BR" sz="45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Workbench.</a:t>
            </a:r>
          </a:p>
        </p:txBody>
      </p:sp>
    </p:spTree>
    <p:extLst>
      <p:ext uri="{BB962C8B-B14F-4D97-AF65-F5344CB8AC3E}">
        <p14:creationId xmlns:p14="http://schemas.microsoft.com/office/powerpoint/2010/main" val="20198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496348" y="2613392"/>
            <a:ext cx="11199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	Banco de Dados deverá ter o nome DB_BORDADOS.</a:t>
            </a:r>
          </a:p>
        </p:txBody>
      </p:sp>
    </p:spTree>
    <p:extLst>
      <p:ext uri="{BB962C8B-B14F-4D97-AF65-F5344CB8AC3E}">
        <p14:creationId xmlns:p14="http://schemas.microsoft.com/office/powerpoint/2010/main" val="395798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A1EF021-B884-40D1-8C54-7F6EA38C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C7F94FD-13E8-40D2-BC3C-2F119811F74C}"/>
              </a:ext>
            </a:extLst>
          </p:cNvPr>
          <p:cNvSpPr txBox="1"/>
          <p:nvPr/>
        </p:nvSpPr>
        <p:spPr>
          <a:xfrm>
            <a:off x="496348" y="258901"/>
            <a:ext cx="1119930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	As informações serão armazenadas em uma tabela TB_BORDADOS para armazenar os atributos do arquivo de bordados: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BF4FD-F097-41D6-97A4-B56D96B8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6356"/>
            <a:ext cx="12192000" cy="24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79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521</Words>
  <Application>Microsoft Office PowerPoint</Application>
  <PresentationFormat>Widescreen</PresentationFormat>
  <Paragraphs>41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Patrick Vinicius</dc:creator>
  <cp:lastModifiedBy>Patrick Vinicius</cp:lastModifiedBy>
  <cp:revision>24</cp:revision>
  <dcterms:created xsi:type="dcterms:W3CDTF">2021-04-10T14:26:44Z</dcterms:created>
  <dcterms:modified xsi:type="dcterms:W3CDTF">2025-03-17T19:53:07Z</dcterms:modified>
</cp:coreProperties>
</file>