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04" r:id="rId3"/>
    <p:sldId id="440" r:id="rId4"/>
    <p:sldId id="44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Vinicius" initials="PV" lastIdx="6" clrIdx="0">
    <p:extLst>
      <p:ext uri="{19B8F6BF-5375-455C-9EA6-DF929625EA0E}">
        <p15:presenceInfo xmlns:p15="http://schemas.microsoft.com/office/powerpoint/2012/main" userId="830cb506168416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EBC40"/>
    <a:srgbClr val="4472C4"/>
    <a:srgbClr val="002060"/>
    <a:srgbClr val="FFCCFF"/>
    <a:srgbClr val="FF99CC"/>
    <a:srgbClr val="FF66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DBCE4-C874-4967-B81B-A82B7D28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DB9349-422A-4960-93C9-C07148FF2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4CF82-B448-4326-AF09-37824529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F7845-4A70-4054-AA26-C8669E79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57A5D-7F15-48DF-94E7-F70D05FE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8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A112C-BE63-49C7-995A-F478C06B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44F37F-3A6D-4002-9BEB-D4289650F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8796E-DC0D-4B3E-88F2-C3D079D3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D75E0C-D188-41EE-80EC-7AF51A39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B08E7E-05C8-4D4F-A458-71F7339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26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719FAB-E06F-434F-8531-32868FA1A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2C23FF-1AC0-44EE-9089-A1BE22BD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7AA71-9102-4CBE-AFCC-B1DFE776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C8C49-E3D0-4892-816F-6C7436E2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34198-3722-4B78-8BF7-31219FDA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03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80AEA-AA7E-48F4-9AB7-FC02F931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75939-4BFC-409F-85E5-BF8211DA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13C26-AAD9-4FBB-8199-B8886F3A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A474AD-B565-4E16-B662-B4BF79DC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3FA3F-5EAF-4057-86D4-C23AF71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5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F6489-D3DD-4133-B745-BA3E6C0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18375C-539F-4640-99FA-21699D4E5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1434C6-6584-4DC4-B92A-368139A9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5A4DB3-59D2-4931-B56F-355EBC99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D8764A-CC81-4DE2-BFF1-E3B10ADC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9E7FC-A2C9-4E87-A176-FD970740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B8020-992F-4159-B6DB-5A33FB5A3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6BB659-AF02-464B-BC18-055906D6A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603B23-74D0-4931-AE54-CD552BA0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060E04-F7DA-49D6-897F-964404AF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F458BD-AAD7-4C5F-9BEF-52ED57ED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58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07B03-B3AE-4721-A1DB-BC09F7FD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75AADE-98EF-434D-9E6A-C2F27902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75D911-4661-4040-80CF-00476055E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CF8A0F-09A4-4D83-8E25-F6C6C7528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3D643E-FE6E-4228-BD65-2049C0F2C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F2366D-E2CC-44CE-B378-A0903155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ACDC80-C0DC-4B30-95CD-17F13BF1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46F4D6-49A0-4A09-9C01-2641F82E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42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59D8A-4352-42B2-96D6-0EB4A069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64383C-B65A-4661-B613-10E0A15D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6B95FE-00CC-4672-88A2-BA014D83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57AE67-BC3D-43DF-8883-0774398C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53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2FD521-0057-47B2-93B6-3ECDE1B8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E2ADD4-B5C2-4E1A-8C14-F552D3D7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C4F204-8501-476B-AE03-BB41CEF1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56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71AA3-0720-4BC0-AD95-393FEE57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31527-B837-4E82-83CA-160A04ED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CFDD4C-19AD-4BB7-BF2C-4068EE97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F4BC6-370F-4B9A-A404-1C5DA6EE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16DD90-1183-4522-BBBA-9B05A87C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DEA655-9DA0-41B9-8358-134CB7C7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1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41744-972A-4D33-9DC9-12A0BD85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F0BB5D-7E65-4752-AE0F-216C5B48B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AB8D52-4FE1-4A58-879F-83C488320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BE567E-0BAD-41BA-9061-EE79FB6E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7ABA1E-5A50-4725-97CB-EB8661D1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A1E83F-62F9-4249-9C3F-79644E1F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44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D62447-BC1D-42DB-9782-3C8C3F4B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B90A3A-EFD8-40A6-9D35-DA5201AF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9244B2-DC82-4732-B456-C94E9963F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2646-C2FA-43A7-9B1F-570FE120F17D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5A8C1A-EC1B-4680-AE24-81346D472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487B5-6DE6-4DC5-A50E-59C63F60F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BAE40-0777-4930-BD8D-3ABEE9CF7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TRICK\Desktop\slide1_capa_bancodedados.jpg">
            <a:extLst>
              <a:ext uri="{FF2B5EF4-FFF2-40B4-BE49-F238E27FC236}">
                <a16:creationId xmlns:a16="http://schemas.microsoft.com/office/drawing/2014/main" id="{3CE7490F-9FF6-483E-95F5-7C2A608CF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8" b="14203"/>
          <a:stretch/>
        </p:blipFill>
        <p:spPr bwMode="auto">
          <a:xfrm>
            <a:off x="5230" y="0"/>
            <a:ext cx="121867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37758A9-F0FB-48BB-B301-287BE5943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530" y="6056243"/>
            <a:ext cx="1852465" cy="6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3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E5A35B1-489D-40C7-931B-FF9E8CE68DDC}"/>
              </a:ext>
            </a:extLst>
          </p:cNvPr>
          <p:cNvSpPr txBox="1"/>
          <p:nvPr/>
        </p:nvSpPr>
        <p:spPr>
          <a:xfrm>
            <a:off x="1638300" y="1186824"/>
            <a:ext cx="891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Design e Modelagem de Banco de Dados</a:t>
            </a:r>
            <a:endParaRPr lang="pt-BR" sz="8000" b="0" i="0" dirty="0">
              <a:solidFill>
                <a:srgbClr val="002060"/>
              </a:solidFill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EF60BB-A310-4160-99D4-119C8228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8773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3A93E0C-E0DB-4022-B411-0ED60E3141AB}"/>
              </a:ext>
            </a:extLst>
          </p:cNvPr>
          <p:cNvSpPr txBox="1"/>
          <p:nvPr/>
        </p:nvSpPr>
        <p:spPr>
          <a:xfrm>
            <a:off x="1638300" y="4914373"/>
            <a:ext cx="8915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Aula 11</a:t>
            </a:r>
            <a:endParaRPr lang="pt-BR" sz="45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062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9321724-46E1-428E-BE43-500C4E5F1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8773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1F12A13-FBBA-4ECF-A6CF-D8EBF57E719B}"/>
              </a:ext>
            </a:extLst>
          </p:cNvPr>
          <p:cNvSpPr txBox="1"/>
          <p:nvPr/>
        </p:nvSpPr>
        <p:spPr>
          <a:xfrm>
            <a:off x="408332" y="2595695"/>
            <a:ext cx="11375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pt-BR" sz="4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Atividade Prática: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200" i="1" dirty="0">
                <a:solidFill>
                  <a:srgbClr val="0070C0"/>
                </a:solidFill>
              </a:rPr>
              <a:t>BD Cadastro Aluno, Curso e Matrícula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200" i="1" dirty="0">
                <a:solidFill>
                  <a:srgbClr val="0070C0"/>
                </a:solidFill>
              </a:rPr>
              <a:t>Arquivo postado no AVA (nota composta no critério de participação)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846BF5-CCD0-414D-B097-552583F6B109}"/>
              </a:ext>
            </a:extLst>
          </p:cNvPr>
          <p:cNvSpPr txBox="1"/>
          <p:nvPr/>
        </p:nvSpPr>
        <p:spPr>
          <a:xfrm>
            <a:off x="265042" y="153889"/>
            <a:ext cx="11675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Então o que vamos fazer hoje?</a:t>
            </a:r>
            <a:endParaRPr lang="pt-BR" sz="6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696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9321724-46E1-428E-BE43-500C4E5F1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8773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A79398-05E2-40B7-827D-9724C078B8E4}"/>
              </a:ext>
            </a:extLst>
          </p:cNvPr>
          <p:cNvSpPr txBox="1"/>
          <p:nvPr/>
        </p:nvSpPr>
        <p:spPr>
          <a:xfrm>
            <a:off x="265042" y="153889"/>
            <a:ext cx="11675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Atividade Prática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48EF7A-3B33-461E-BAEF-D56D1FC8BEFD}"/>
              </a:ext>
            </a:extLst>
          </p:cNvPr>
          <p:cNvSpPr txBox="1"/>
          <p:nvPr/>
        </p:nvSpPr>
        <p:spPr>
          <a:xfrm>
            <a:off x="265042" y="2746306"/>
            <a:ext cx="11675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4200" i="1" dirty="0">
                <a:solidFill>
                  <a:srgbClr val="0070C0"/>
                </a:solidFill>
              </a:rPr>
              <a:t>BD Cadastro Aluno, Curso e Matrícula</a:t>
            </a:r>
          </a:p>
          <a:p>
            <a:pPr lvl="1" algn="ctr"/>
            <a:endParaRPr lang="pt-BR" sz="4200" i="1" dirty="0">
              <a:solidFill>
                <a:srgbClr val="0070C0"/>
              </a:solidFill>
            </a:endParaRPr>
          </a:p>
          <a:p>
            <a:pPr lvl="1" algn="ctr"/>
            <a:r>
              <a:rPr lang="pt-BR" sz="4200" i="1" dirty="0">
                <a:solidFill>
                  <a:srgbClr val="0070C0"/>
                </a:solidFill>
              </a:rPr>
              <a:t>Relacionamentos e </a:t>
            </a:r>
            <a:r>
              <a:rPr lang="pt-BR" sz="4200" i="1" dirty="0" err="1">
                <a:solidFill>
                  <a:srgbClr val="0070C0"/>
                </a:solidFill>
              </a:rPr>
              <a:t>Inner</a:t>
            </a:r>
            <a:r>
              <a:rPr lang="pt-BR" sz="4200" i="1" dirty="0">
                <a:solidFill>
                  <a:srgbClr val="0070C0"/>
                </a:solidFill>
              </a:rPr>
              <a:t> </a:t>
            </a:r>
            <a:r>
              <a:rPr lang="pt-BR" sz="4200" i="1" dirty="0" err="1">
                <a:solidFill>
                  <a:srgbClr val="0070C0"/>
                </a:solidFill>
              </a:rPr>
              <a:t>Join</a:t>
            </a:r>
            <a:endParaRPr lang="pt-BR" sz="4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05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51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Patrick Vinicius</dc:creator>
  <cp:lastModifiedBy>Patrick Vinicius</cp:lastModifiedBy>
  <cp:revision>136</cp:revision>
  <dcterms:created xsi:type="dcterms:W3CDTF">2021-02-19T19:25:24Z</dcterms:created>
  <dcterms:modified xsi:type="dcterms:W3CDTF">2025-03-17T19:01:11Z</dcterms:modified>
</cp:coreProperties>
</file>