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383" r:id="rId2"/>
    <p:sldId id="304" r:id="rId3"/>
    <p:sldId id="440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6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91589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ATRICK\Desktop\slide1_capa_bancodedados.jpg">
            <a:extLst>
              <a:ext uri="{FF2B5EF4-FFF2-40B4-BE49-F238E27FC236}">
                <a16:creationId xmlns:a16="http://schemas.microsoft.com/office/drawing/2014/main" id="{3CE7490F-9FF6-483E-95F5-7C2A608CF7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8" b="14203"/>
          <a:stretch/>
        </p:blipFill>
        <p:spPr bwMode="auto">
          <a:xfrm>
            <a:off x="5230" y="0"/>
            <a:ext cx="121867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37758A9-F0FB-48BB-B301-287BE59436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530" y="6056243"/>
            <a:ext cx="1852465" cy="68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30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0" y="15776"/>
            <a:ext cx="12193860" cy="6842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368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4568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4;p13"/>
          <p:cNvSpPr txBox="1"/>
          <p:nvPr/>
        </p:nvSpPr>
        <p:spPr>
          <a:xfrm>
            <a:off x="258415" y="217872"/>
            <a:ext cx="1167516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Atividade 03 – DER – BrModelo</a:t>
            </a:r>
            <a:endParaRPr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802110"/>
            <a:ext cx="10497299" cy="393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7F62664-622A-8989-F9A0-4A7FC2EB5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52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42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E5A35B1-489D-40C7-931B-FF9E8CE68DDC}"/>
              </a:ext>
            </a:extLst>
          </p:cNvPr>
          <p:cNvSpPr txBox="1"/>
          <p:nvPr/>
        </p:nvSpPr>
        <p:spPr>
          <a:xfrm>
            <a:off x="1638300" y="1186824"/>
            <a:ext cx="8915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rgbClr val="002060"/>
                </a:solidFill>
              </a:rPr>
              <a:t>Design e Modelagem de Banco de Dados</a:t>
            </a:r>
            <a:endParaRPr lang="pt-BR" sz="8000" b="0" i="0" dirty="0">
              <a:solidFill>
                <a:srgbClr val="002060"/>
              </a:solidFill>
              <a:effectLst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BEF60BB-A310-4160-99D4-119C8228A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87731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3A93E0C-E0DB-4022-B411-0ED60E3141AB}"/>
              </a:ext>
            </a:extLst>
          </p:cNvPr>
          <p:cNvSpPr txBox="1"/>
          <p:nvPr/>
        </p:nvSpPr>
        <p:spPr>
          <a:xfrm>
            <a:off x="1638300" y="4914373"/>
            <a:ext cx="8915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500">
                <a:solidFill>
                  <a:schemeClr val="tx1">
                    <a:lumMod val="65000"/>
                    <a:lumOff val="35000"/>
                  </a:schemeClr>
                </a:solidFill>
              </a:rPr>
              <a:t>Aula 12</a:t>
            </a:r>
            <a:endParaRPr lang="pt-BR" sz="450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062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C9321724-46E1-428E-BE43-500C4E5F1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287731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1F12A13-FBBA-4ECF-A6CF-D8EBF57E719B}"/>
              </a:ext>
            </a:extLst>
          </p:cNvPr>
          <p:cNvSpPr txBox="1"/>
          <p:nvPr/>
        </p:nvSpPr>
        <p:spPr>
          <a:xfrm>
            <a:off x="408332" y="2595695"/>
            <a:ext cx="113753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Atividade Prática: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4200" i="1" dirty="0">
                <a:solidFill>
                  <a:srgbClr val="0070C0"/>
                </a:solidFill>
              </a:rPr>
              <a:t>Script SQL para banco de dados Físico em MySql das atividades 01, 02 e 03.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3846BF5-CCD0-414D-B097-552583F6B109}"/>
              </a:ext>
            </a:extLst>
          </p:cNvPr>
          <p:cNvSpPr txBox="1"/>
          <p:nvPr/>
        </p:nvSpPr>
        <p:spPr>
          <a:xfrm>
            <a:off x="265042" y="153889"/>
            <a:ext cx="11675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Então o que vamos fazer hoje?</a:t>
            </a:r>
            <a:endParaRPr lang="pt-BR" sz="6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6696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258415" y="217872"/>
            <a:ext cx="1167516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Atividade 01 – DER – BrModelo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03512" y="1124744"/>
            <a:ext cx="8784976" cy="535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8" y="0"/>
            <a:ext cx="1216377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13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" y="0"/>
            <a:ext cx="121820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508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258415" y="217872"/>
            <a:ext cx="1167516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Atividade 02 – DER – BrModelo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16521" y="1412776"/>
            <a:ext cx="7758954" cy="504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54CC820-0233-6947-3129-560B51517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" y="0"/>
            <a:ext cx="1218582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9265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</Words>
  <Application>Microsoft Office PowerPoint</Application>
  <PresentationFormat>Widescreen</PresentationFormat>
  <Paragraphs>8</Paragraphs>
  <Slides>14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Patrick Vinicius</cp:lastModifiedBy>
  <cp:revision>6</cp:revision>
  <dcterms:modified xsi:type="dcterms:W3CDTF">2025-03-17T19:51:08Z</dcterms:modified>
</cp:coreProperties>
</file>