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384" r:id="rId2"/>
    <p:sldId id="385" r:id="rId3"/>
    <p:sldId id="44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158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3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5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TRICK\Desktop\slide1_capa_bancodedados.jpg">
            <a:extLst>
              <a:ext uri="{FF2B5EF4-FFF2-40B4-BE49-F238E27FC236}">
                <a16:creationId xmlns:a16="http://schemas.microsoft.com/office/drawing/2014/main" id="{3CE7490F-9FF6-483E-95F5-7C2A608C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4203"/>
          <a:stretch/>
        </p:blipFill>
        <p:spPr bwMode="auto">
          <a:xfrm>
            <a:off x="5230" y="0"/>
            <a:ext cx="12186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7758A9-F0FB-48BB-B301-287BE5943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30" y="6056243"/>
            <a:ext cx="1852465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2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793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9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3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06 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66" y="1082405"/>
            <a:ext cx="5608463" cy="56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FBF3FA3-649E-BAD5-381D-1E7B2EF1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71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8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E5A35B1-489D-40C7-931B-FF9E8CE68DDC}"/>
              </a:ext>
            </a:extLst>
          </p:cNvPr>
          <p:cNvSpPr txBox="1"/>
          <p:nvPr/>
        </p:nvSpPr>
        <p:spPr>
          <a:xfrm>
            <a:off x="1638300" y="1186824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Design e Modelagem de Banco de Dados</a:t>
            </a:r>
            <a:endParaRPr lang="pt-BR" sz="80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EF60BB-A310-4160-99D4-119C8228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773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A93E0C-E0DB-4022-B411-0ED60E3141AB}"/>
              </a:ext>
            </a:extLst>
          </p:cNvPr>
          <p:cNvSpPr txBox="1"/>
          <p:nvPr/>
        </p:nvSpPr>
        <p:spPr>
          <a:xfrm>
            <a:off x="1638300" y="4914373"/>
            <a:ext cx="891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Aula 13</a:t>
            </a:r>
            <a:endParaRPr lang="pt-BR" sz="45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1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9321724-46E1-428E-BE43-500C4E5F1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F12A13-FBBA-4ECF-A6CF-D8EBF57E719B}"/>
              </a:ext>
            </a:extLst>
          </p:cNvPr>
          <p:cNvSpPr txBox="1"/>
          <p:nvPr/>
        </p:nvSpPr>
        <p:spPr>
          <a:xfrm>
            <a:off x="408332" y="2595695"/>
            <a:ext cx="11375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 Prática: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200" i="1" dirty="0">
                <a:solidFill>
                  <a:srgbClr val="0070C0"/>
                </a:solidFill>
              </a:rPr>
              <a:t>Script SQL para banco de dados Físico em MySql das atividades 04, 05 e 06.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846BF5-CCD0-414D-B097-552583F6B109}"/>
              </a:ext>
            </a:extLst>
          </p:cNvPr>
          <p:cNvSpPr txBox="1"/>
          <p:nvPr/>
        </p:nvSpPr>
        <p:spPr>
          <a:xfrm>
            <a:off x="265042" y="153889"/>
            <a:ext cx="11675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Então o que vamos fazer hoje?</a:t>
            </a:r>
            <a:endParaRPr lang="pt-BR" sz="6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69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04 – DER – BrModelo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052736"/>
            <a:ext cx="9793088" cy="565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5A14B7-DD3E-51D3-BADB-B5500884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7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5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05 – DER – BrModelo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0" y="1026150"/>
            <a:ext cx="6624736" cy="56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C12F7-70BF-6273-3459-5785C8AE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8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Patrick Vinicius</cp:lastModifiedBy>
  <cp:revision>7</cp:revision>
  <dcterms:modified xsi:type="dcterms:W3CDTF">2025-03-17T19:52:18Z</dcterms:modified>
</cp:coreProperties>
</file>