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67" r:id="rId6"/>
    <p:sldId id="268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E70CE-86CA-4BDD-B2CA-248AB4FD2BD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58DB938-CA64-481E-9944-14C87433D2DD}">
      <dgm:prSet phldrT="[Text]"/>
      <dgm:spPr/>
      <dgm:t>
        <a:bodyPr/>
        <a:lstStyle/>
        <a:p>
          <a:r>
            <a:rPr lang="en-US" dirty="0"/>
            <a:t>Brainstorm of issues and ideas</a:t>
          </a:r>
        </a:p>
      </dgm:t>
    </dgm:pt>
    <dgm:pt modelId="{CCF5CD74-B1E4-4B93-858E-B58D79C7D522}" type="parTrans" cxnId="{3A4C73BA-9606-43C1-B182-477C997ACFEB}">
      <dgm:prSet/>
      <dgm:spPr/>
      <dgm:t>
        <a:bodyPr/>
        <a:lstStyle/>
        <a:p>
          <a:endParaRPr lang="en-US"/>
        </a:p>
      </dgm:t>
    </dgm:pt>
    <dgm:pt modelId="{0234AC2D-DD9E-4D29-BECD-570921FEC5E3}" type="sibTrans" cxnId="{3A4C73BA-9606-43C1-B182-477C997ACFEB}">
      <dgm:prSet/>
      <dgm:spPr/>
      <dgm:t>
        <a:bodyPr/>
        <a:lstStyle/>
        <a:p>
          <a:endParaRPr lang="en-US"/>
        </a:p>
      </dgm:t>
    </dgm:pt>
    <dgm:pt modelId="{47E714E2-535C-4736-8E15-9978C2CC9710}">
      <dgm:prSet/>
      <dgm:spPr/>
      <dgm:t>
        <a:bodyPr/>
        <a:lstStyle/>
        <a:p>
          <a:r>
            <a:rPr lang="en-US"/>
            <a:t>Lean canvas</a:t>
          </a:r>
          <a:endParaRPr lang="en-US" dirty="0"/>
        </a:p>
      </dgm:t>
    </dgm:pt>
    <dgm:pt modelId="{8040BD66-CD67-4322-AEDE-408B3B6C5B3D}" type="parTrans" cxnId="{88C1D2CE-F6F3-415B-B954-50567ED6BBB9}">
      <dgm:prSet/>
      <dgm:spPr/>
      <dgm:t>
        <a:bodyPr/>
        <a:lstStyle/>
        <a:p>
          <a:endParaRPr lang="en-US"/>
        </a:p>
      </dgm:t>
    </dgm:pt>
    <dgm:pt modelId="{530E695E-8545-4C57-99E0-536F2CA3AD86}" type="sibTrans" cxnId="{88C1D2CE-F6F3-415B-B954-50567ED6BBB9}">
      <dgm:prSet/>
      <dgm:spPr/>
      <dgm:t>
        <a:bodyPr/>
        <a:lstStyle/>
        <a:p>
          <a:endParaRPr lang="en-US"/>
        </a:p>
      </dgm:t>
    </dgm:pt>
    <dgm:pt modelId="{62970D30-E717-49E1-99BD-679F363BC913}">
      <dgm:prSet/>
      <dgm:spPr/>
      <dgm:t>
        <a:bodyPr/>
        <a:lstStyle/>
        <a:p>
          <a:r>
            <a:rPr lang="en-US"/>
            <a:t>Discussions of Use Cases and Features</a:t>
          </a:r>
          <a:endParaRPr lang="en-US" dirty="0"/>
        </a:p>
      </dgm:t>
    </dgm:pt>
    <dgm:pt modelId="{8ECE6276-DB11-438C-A7A6-A23650D599AA}" type="parTrans" cxnId="{8BEBC31E-0D0E-4B6E-B937-E1BA47E5CFA9}">
      <dgm:prSet/>
      <dgm:spPr/>
      <dgm:t>
        <a:bodyPr/>
        <a:lstStyle/>
        <a:p>
          <a:endParaRPr lang="en-US"/>
        </a:p>
      </dgm:t>
    </dgm:pt>
    <dgm:pt modelId="{AE7699CF-17CE-4D90-93E4-96D2B7B0CF49}" type="sibTrans" cxnId="{8BEBC31E-0D0E-4B6E-B937-E1BA47E5CFA9}">
      <dgm:prSet/>
      <dgm:spPr/>
      <dgm:t>
        <a:bodyPr/>
        <a:lstStyle/>
        <a:p>
          <a:endParaRPr lang="en-US"/>
        </a:p>
      </dgm:t>
    </dgm:pt>
    <dgm:pt modelId="{2136C207-7D66-4632-A00C-9BB4069E2A44}">
      <dgm:prSet/>
      <dgm:spPr/>
      <dgm:t>
        <a:bodyPr/>
        <a:lstStyle/>
        <a:p>
          <a:r>
            <a:rPr lang="en-US"/>
            <a:t>Structure of the System Architecture</a:t>
          </a:r>
          <a:endParaRPr lang="en-US" dirty="0"/>
        </a:p>
      </dgm:t>
    </dgm:pt>
    <dgm:pt modelId="{8F2DCD69-89FF-48E0-8B7C-C1FAF467D7F7}" type="parTrans" cxnId="{1766FCF1-DCD0-47EA-B5FD-3591F2E52824}">
      <dgm:prSet/>
      <dgm:spPr/>
      <dgm:t>
        <a:bodyPr/>
        <a:lstStyle/>
        <a:p>
          <a:endParaRPr lang="en-US"/>
        </a:p>
      </dgm:t>
    </dgm:pt>
    <dgm:pt modelId="{4536D14F-E7F3-4BB2-8EA1-97F5A03D301B}" type="sibTrans" cxnId="{1766FCF1-DCD0-47EA-B5FD-3591F2E52824}">
      <dgm:prSet/>
      <dgm:spPr/>
      <dgm:t>
        <a:bodyPr/>
        <a:lstStyle/>
        <a:p>
          <a:endParaRPr lang="en-US"/>
        </a:p>
      </dgm:t>
    </dgm:pt>
    <dgm:pt modelId="{0A4BAE05-8A3F-4F9C-BB8E-95A805870B14}">
      <dgm:prSet/>
      <dgm:spPr/>
      <dgm:t>
        <a:bodyPr/>
        <a:lstStyle/>
        <a:p>
          <a:r>
            <a:rPr lang="en-US"/>
            <a:t>Development of MVP (Minimum Value Product)</a:t>
          </a:r>
          <a:endParaRPr lang="en-US" dirty="0"/>
        </a:p>
      </dgm:t>
    </dgm:pt>
    <dgm:pt modelId="{4F8CD0F6-74F5-4A63-BE81-2E2DB0734889}" type="parTrans" cxnId="{1EFC934C-522C-4742-8989-1B35511033D7}">
      <dgm:prSet/>
      <dgm:spPr/>
      <dgm:t>
        <a:bodyPr/>
        <a:lstStyle/>
        <a:p>
          <a:endParaRPr lang="en-US"/>
        </a:p>
      </dgm:t>
    </dgm:pt>
    <dgm:pt modelId="{570A04B8-9B24-4AF4-845D-3A2FA75D2C94}" type="sibTrans" cxnId="{1EFC934C-522C-4742-8989-1B35511033D7}">
      <dgm:prSet/>
      <dgm:spPr/>
      <dgm:t>
        <a:bodyPr/>
        <a:lstStyle/>
        <a:p>
          <a:endParaRPr lang="en-US"/>
        </a:p>
      </dgm:t>
    </dgm:pt>
    <dgm:pt modelId="{A546E1F9-7F05-42E0-A42B-44E1B7739707}">
      <dgm:prSet/>
      <dgm:spPr/>
    </dgm:pt>
    <dgm:pt modelId="{EB32D1D6-5463-4755-B7DB-6CD2E35265A3}" type="parTrans" cxnId="{102F4776-4EDE-47FF-890B-42D116EBC55C}">
      <dgm:prSet/>
      <dgm:spPr/>
      <dgm:t>
        <a:bodyPr/>
        <a:lstStyle/>
        <a:p>
          <a:endParaRPr lang="en-US"/>
        </a:p>
      </dgm:t>
    </dgm:pt>
    <dgm:pt modelId="{03071A06-20FD-490B-927A-80E043DE4DA6}" type="sibTrans" cxnId="{102F4776-4EDE-47FF-890B-42D116EBC55C}">
      <dgm:prSet/>
      <dgm:spPr/>
      <dgm:t>
        <a:bodyPr/>
        <a:lstStyle/>
        <a:p>
          <a:endParaRPr lang="en-US"/>
        </a:p>
      </dgm:t>
    </dgm:pt>
    <dgm:pt modelId="{F6EF2919-FDBE-4AE4-9BCA-2CEF4BB67903}" type="pres">
      <dgm:prSet presAssocID="{F30E70CE-86CA-4BDD-B2CA-248AB4FD2BD0}" presName="arrowDiagram" presStyleCnt="0">
        <dgm:presLayoutVars>
          <dgm:chMax val="5"/>
          <dgm:dir/>
          <dgm:resizeHandles val="exact"/>
        </dgm:presLayoutVars>
      </dgm:prSet>
      <dgm:spPr/>
    </dgm:pt>
    <dgm:pt modelId="{62872609-0338-4EC6-81CD-DF711D629B54}" type="pres">
      <dgm:prSet presAssocID="{F30E70CE-86CA-4BDD-B2CA-248AB4FD2BD0}" presName="arrow" presStyleLbl="bgShp" presStyleIdx="0" presStyleCnt="1" custAng="0" custLinFactNeighborX="224"/>
      <dgm:spPr/>
    </dgm:pt>
    <dgm:pt modelId="{7F12097F-0ED0-4D60-93F3-FA3E52FEB04F}" type="pres">
      <dgm:prSet presAssocID="{F30E70CE-86CA-4BDD-B2CA-248AB4FD2BD0}" presName="arrowDiagram5" presStyleCnt="0"/>
      <dgm:spPr/>
    </dgm:pt>
    <dgm:pt modelId="{D59A15DF-D311-40FB-9F60-5C64F5F09DD0}" type="pres">
      <dgm:prSet presAssocID="{658DB938-CA64-481E-9944-14C87433D2DD}" presName="bullet5a" presStyleLbl="node1" presStyleIdx="0" presStyleCnt="5"/>
      <dgm:spPr/>
    </dgm:pt>
    <dgm:pt modelId="{69D1B267-F47A-4586-A19E-CD48BB9A354D}" type="pres">
      <dgm:prSet presAssocID="{658DB938-CA64-481E-9944-14C87433D2DD}" presName="textBox5a" presStyleLbl="revTx" presStyleIdx="0" presStyleCnt="5" custLinFactX="-2972" custLinFactNeighborX="-100000" custLinFactNeighborY="-43371">
        <dgm:presLayoutVars>
          <dgm:bulletEnabled val="1"/>
        </dgm:presLayoutVars>
      </dgm:prSet>
      <dgm:spPr/>
    </dgm:pt>
    <dgm:pt modelId="{47B79FF9-C5EB-47B3-99B5-D72CCC146314}" type="pres">
      <dgm:prSet presAssocID="{47E714E2-535C-4736-8E15-9978C2CC9710}" presName="bullet5b" presStyleLbl="node1" presStyleIdx="1" presStyleCnt="5"/>
      <dgm:spPr/>
    </dgm:pt>
    <dgm:pt modelId="{5C6CBD5D-ACA4-40DF-9DDC-0B77E33F5773}" type="pres">
      <dgm:prSet presAssocID="{47E714E2-535C-4736-8E15-9978C2CC9710}" presName="textBox5b" presStyleLbl="revTx" presStyleIdx="1" presStyleCnt="5">
        <dgm:presLayoutVars>
          <dgm:bulletEnabled val="1"/>
        </dgm:presLayoutVars>
      </dgm:prSet>
      <dgm:spPr/>
    </dgm:pt>
    <dgm:pt modelId="{F1FD5D40-19EE-4674-B784-AE0BC5AE77A1}" type="pres">
      <dgm:prSet presAssocID="{62970D30-E717-49E1-99BD-679F363BC913}" presName="bullet5c" presStyleLbl="node1" presStyleIdx="2" presStyleCnt="5"/>
      <dgm:spPr/>
    </dgm:pt>
    <dgm:pt modelId="{E0D3D2BC-AD5D-44CF-9032-71E06368FC85}" type="pres">
      <dgm:prSet presAssocID="{62970D30-E717-49E1-99BD-679F363BC913}" presName="textBox5c" presStyleLbl="revTx" presStyleIdx="2" presStyleCnt="5">
        <dgm:presLayoutVars>
          <dgm:bulletEnabled val="1"/>
        </dgm:presLayoutVars>
      </dgm:prSet>
      <dgm:spPr/>
    </dgm:pt>
    <dgm:pt modelId="{A0365471-7D18-40FD-AD07-221D1AC37DD2}" type="pres">
      <dgm:prSet presAssocID="{2136C207-7D66-4632-A00C-9BB4069E2A44}" presName="bullet5d" presStyleLbl="node1" presStyleIdx="3" presStyleCnt="5"/>
      <dgm:spPr/>
    </dgm:pt>
    <dgm:pt modelId="{9C91561B-EF40-4D38-8051-F9FDAA4EBCC0}" type="pres">
      <dgm:prSet presAssocID="{2136C207-7D66-4632-A00C-9BB4069E2A44}" presName="textBox5d" presStyleLbl="revTx" presStyleIdx="3" presStyleCnt="5">
        <dgm:presLayoutVars>
          <dgm:bulletEnabled val="1"/>
        </dgm:presLayoutVars>
      </dgm:prSet>
      <dgm:spPr/>
    </dgm:pt>
    <dgm:pt modelId="{22CE37F4-F7F2-421A-89D6-0E840614DA3D}" type="pres">
      <dgm:prSet presAssocID="{0A4BAE05-8A3F-4F9C-BB8E-95A805870B14}" presName="bullet5e" presStyleLbl="node1" presStyleIdx="4" presStyleCnt="5"/>
      <dgm:spPr/>
    </dgm:pt>
    <dgm:pt modelId="{FC176F18-5D41-43D4-B5E8-912B77F6E14C}" type="pres">
      <dgm:prSet presAssocID="{0A4BAE05-8A3F-4F9C-BB8E-95A805870B14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8BEBC31E-0D0E-4B6E-B937-E1BA47E5CFA9}" srcId="{F30E70CE-86CA-4BDD-B2CA-248AB4FD2BD0}" destId="{62970D30-E717-49E1-99BD-679F363BC913}" srcOrd="2" destOrd="0" parTransId="{8ECE6276-DB11-438C-A7A6-A23650D599AA}" sibTransId="{AE7699CF-17CE-4D90-93E4-96D2B7B0CF49}"/>
    <dgm:cxn modelId="{A9E01132-B7FE-461E-A071-70D822B91F49}" type="presOf" srcId="{0A4BAE05-8A3F-4F9C-BB8E-95A805870B14}" destId="{FC176F18-5D41-43D4-B5E8-912B77F6E14C}" srcOrd="0" destOrd="0" presId="urn:microsoft.com/office/officeart/2005/8/layout/arrow2"/>
    <dgm:cxn modelId="{1EFC934C-522C-4742-8989-1B35511033D7}" srcId="{F30E70CE-86CA-4BDD-B2CA-248AB4FD2BD0}" destId="{0A4BAE05-8A3F-4F9C-BB8E-95A805870B14}" srcOrd="4" destOrd="0" parTransId="{4F8CD0F6-74F5-4A63-BE81-2E2DB0734889}" sibTransId="{570A04B8-9B24-4AF4-845D-3A2FA75D2C94}"/>
    <dgm:cxn modelId="{102F4776-4EDE-47FF-890B-42D116EBC55C}" srcId="{F30E70CE-86CA-4BDD-B2CA-248AB4FD2BD0}" destId="{A546E1F9-7F05-42E0-A42B-44E1B7739707}" srcOrd="5" destOrd="0" parTransId="{EB32D1D6-5463-4755-B7DB-6CD2E35265A3}" sibTransId="{03071A06-20FD-490B-927A-80E043DE4DA6}"/>
    <dgm:cxn modelId="{16156B7B-70C6-4532-8032-B50D0ADB8F49}" type="presOf" srcId="{F30E70CE-86CA-4BDD-B2CA-248AB4FD2BD0}" destId="{F6EF2919-FDBE-4AE4-9BCA-2CEF4BB67903}" srcOrd="0" destOrd="0" presId="urn:microsoft.com/office/officeart/2005/8/layout/arrow2"/>
    <dgm:cxn modelId="{F2DCDC7C-687F-4B14-A985-03A6ACBBC795}" type="presOf" srcId="{658DB938-CA64-481E-9944-14C87433D2DD}" destId="{69D1B267-F47A-4586-A19E-CD48BB9A354D}" srcOrd="0" destOrd="0" presId="urn:microsoft.com/office/officeart/2005/8/layout/arrow2"/>
    <dgm:cxn modelId="{A389788A-8CBE-4C48-9855-A4C7772DBDF4}" type="presOf" srcId="{62970D30-E717-49E1-99BD-679F363BC913}" destId="{E0D3D2BC-AD5D-44CF-9032-71E06368FC85}" srcOrd="0" destOrd="0" presId="urn:microsoft.com/office/officeart/2005/8/layout/arrow2"/>
    <dgm:cxn modelId="{3A4C73BA-9606-43C1-B182-477C997ACFEB}" srcId="{F30E70CE-86CA-4BDD-B2CA-248AB4FD2BD0}" destId="{658DB938-CA64-481E-9944-14C87433D2DD}" srcOrd="0" destOrd="0" parTransId="{CCF5CD74-B1E4-4B93-858E-B58D79C7D522}" sibTransId="{0234AC2D-DD9E-4D29-BECD-570921FEC5E3}"/>
    <dgm:cxn modelId="{88C1D2CE-F6F3-415B-B954-50567ED6BBB9}" srcId="{F30E70CE-86CA-4BDD-B2CA-248AB4FD2BD0}" destId="{47E714E2-535C-4736-8E15-9978C2CC9710}" srcOrd="1" destOrd="0" parTransId="{8040BD66-CD67-4322-AEDE-408B3B6C5B3D}" sibTransId="{530E695E-8545-4C57-99E0-536F2CA3AD86}"/>
    <dgm:cxn modelId="{818CB1D7-A26F-4352-8051-C3D879BFD057}" type="presOf" srcId="{47E714E2-535C-4736-8E15-9978C2CC9710}" destId="{5C6CBD5D-ACA4-40DF-9DDC-0B77E33F5773}" srcOrd="0" destOrd="0" presId="urn:microsoft.com/office/officeart/2005/8/layout/arrow2"/>
    <dgm:cxn modelId="{2AA209E9-7CC5-4864-8FC2-DB25866F936A}" type="presOf" srcId="{2136C207-7D66-4632-A00C-9BB4069E2A44}" destId="{9C91561B-EF40-4D38-8051-F9FDAA4EBCC0}" srcOrd="0" destOrd="0" presId="urn:microsoft.com/office/officeart/2005/8/layout/arrow2"/>
    <dgm:cxn modelId="{1766FCF1-DCD0-47EA-B5FD-3591F2E52824}" srcId="{F30E70CE-86CA-4BDD-B2CA-248AB4FD2BD0}" destId="{2136C207-7D66-4632-A00C-9BB4069E2A44}" srcOrd="3" destOrd="0" parTransId="{8F2DCD69-89FF-48E0-8B7C-C1FAF467D7F7}" sibTransId="{4536D14F-E7F3-4BB2-8EA1-97F5A03D301B}"/>
    <dgm:cxn modelId="{32C29915-EABB-493E-9F49-0207B9F6CCFA}" type="presParOf" srcId="{F6EF2919-FDBE-4AE4-9BCA-2CEF4BB67903}" destId="{62872609-0338-4EC6-81CD-DF711D629B54}" srcOrd="0" destOrd="0" presId="urn:microsoft.com/office/officeart/2005/8/layout/arrow2"/>
    <dgm:cxn modelId="{2EA30E1C-E2DF-49CB-BF11-3580DB75E42F}" type="presParOf" srcId="{F6EF2919-FDBE-4AE4-9BCA-2CEF4BB67903}" destId="{7F12097F-0ED0-4D60-93F3-FA3E52FEB04F}" srcOrd="1" destOrd="0" presId="urn:microsoft.com/office/officeart/2005/8/layout/arrow2"/>
    <dgm:cxn modelId="{7BD05AA3-2559-49F3-8978-DF1E4D91021A}" type="presParOf" srcId="{7F12097F-0ED0-4D60-93F3-FA3E52FEB04F}" destId="{D59A15DF-D311-40FB-9F60-5C64F5F09DD0}" srcOrd="0" destOrd="0" presId="urn:microsoft.com/office/officeart/2005/8/layout/arrow2"/>
    <dgm:cxn modelId="{6654ACF2-E191-4CB6-8CE2-0D5FA61F4F0B}" type="presParOf" srcId="{7F12097F-0ED0-4D60-93F3-FA3E52FEB04F}" destId="{69D1B267-F47A-4586-A19E-CD48BB9A354D}" srcOrd="1" destOrd="0" presId="urn:microsoft.com/office/officeart/2005/8/layout/arrow2"/>
    <dgm:cxn modelId="{7672D85D-F5CF-4521-8DDE-2890868850CB}" type="presParOf" srcId="{7F12097F-0ED0-4D60-93F3-FA3E52FEB04F}" destId="{47B79FF9-C5EB-47B3-99B5-D72CCC146314}" srcOrd="2" destOrd="0" presId="urn:microsoft.com/office/officeart/2005/8/layout/arrow2"/>
    <dgm:cxn modelId="{DDDCC15C-F079-4728-9D44-12CBDE26C884}" type="presParOf" srcId="{7F12097F-0ED0-4D60-93F3-FA3E52FEB04F}" destId="{5C6CBD5D-ACA4-40DF-9DDC-0B77E33F5773}" srcOrd="3" destOrd="0" presId="urn:microsoft.com/office/officeart/2005/8/layout/arrow2"/>
    <dgm:cxn modelId="{A89148E7-81B6-4C41-A027-182BCAC8F11A}" type="presParOf" srcId="{7F12097F-0ED0-4D60-93F3-FA3E52FEB04F}" destId="{F1FD5D40-19EE-4674-B784-AE0BC5AE77A1}" srcOrd="4" destOrd="0" presId="urn:microsoft.com/office/officeart/2005/8/layout/arrow2"/>
    <dgm:cxn modelId="{DE07BF49-BE39-477C-A30A-4E531A535F89}" type="presParOf" srcId="{7F12097F-0ED0-4D60-93F3-FA3E52FEB04F}" destId="{E0D3D2BC-AD5D-44CF-9032-71E06368FC85}" srcOrd="5" destOrd="0" presId="urn:microsoft.com/office/officeart/2005/8/layout/arrow2"/>
    <dgm:cxn modelId="{C4CB8FE3-1E4D-4C8F-8049-E9FB6FCEBE56}" type="presParOf" srcId="{7F12097F-0ED0-4D60-93F3-FA3E52FEB04F}" destId="{A0365471-7D18-40FD-AD07-221D1AC37DD2}" srcOrd="6" destOrd="0" presId="urn:microsoft.com/office/officeart/2005/8/layout/arrow2"/>
    <dgm:cxn modelId="{71F3C849-D324-4D56-9FF0-26675DFE50C8}" type="presParOf" srcId="{7F12097F-0ED0-4D60-93F3-FA3E52FEB04F}" destId="{9C91561B-EF40-4D38-8051-F9FDAA4EBCC0}" srcOrd="7" destOrd="0" presId="urn:microsoft.com/office/officeart/2005/8/layout/arrow2"/>
    <dgm:cxn modelId="{0A5CFD42-5E11-499A-84A9-5E6BBE5F03DA}" type="presParOf" srcId="{7F12097F-0ED0-4D60-93F3-FA3E52FEB04F}" destId="{22CE37F4-F7F2-421A-89D6-0E840614DA3D}" srcOrd="8" destOrd="0" presId="urn:microsoft.com/office/officeart/2005/8/layout/arrow2"/>
    <dgm:cxn modelId="{765323CF-5505-4F54-B057-52AD90719EEC}" type="presParOf" srcId="{7F12097F-0ED0-4D60-93F3-FA3E52FEB04F}" destId="{FC176F18-5D41-43D4-B5E8-912B77F6E14C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09-0338-4EC6-81CD-DF711D629B54}">
      <dsp:nvSpPr>
        <dsp:cNvPr id="0" name=""/>
        <dsp:cNvSpPr/>
      </dsp:nvSpPr>
      <dsp:spPr>
        <a:xfrm>
          <a:off x="580306" y="0"/>
          <a:ext cx="8669867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A15DF-D311-40FB-9F60-5C64F5F09DD0}">
      <dsp:nvSpPr>
        <dsp:cNvPr id="0" name=""/>
        <dsp:cNvSpPr/>
      </dsp:nvSpPr>
      <dsp:spPr>
        <a:xfrm>
          <a:off x="1414868" y="4029320"/>
          <a:ext cx="199406" cy="199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1B267-F47A-4586-A19E-CD48BB9A354D}">
      <dsp:nvSpPr>
        <dsp:cNvPr id="0" name=""/>
        <dsp:cNvSpPr/>
      </dsp:nvSpPr>
      <dsp:spPr>
        <a:xfrm>
          <a:off x="345064" y="3569693"/>
          <a:ext cx="1135752" cy="128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Brainstorm of issues and ideas</a:t>
          </a:r>
        </a:p>
      </dsp:txBody>
      <dsp:txXfrm>
        <a:off x="345064" y="3569693"/>
        <a:ext cx="1135752" cy="1289642"/>
      </dsp:txXfrm>
    </dsp:sp>
    <dsp:sp modelId="{47B79FF9-C5EB-47B3-99B5-D72CCC146314}">
      <dsp:nvSpPr>
        <dsp:cNvPr id="0" name=""/>
        <dsp:cNvSpPr/>
      </dsp:nvSpPr>
      <dsp:spPr>
        <a:xfrm>
          <a:off x="2494266" y="2992187"/>
          <a:ext cx="312115" cy="312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CBD5D-ACA4-40DF-9DDC-0B77E33F5773}">
      <dsp:nvSpPr>
        <dsp:cNvPr id="0" name=""/>
        <dsp:cNvSpPr/>
      </dsp:nvSpPr>
      <dsp:spPr>
        <a:xfrm>
          <a:off x="2650324" y="3148245"/>
          <a:ext cx="1439197" cy="22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Lean canvas</a:t>
          </a:r>
          <a:endParaRPr lang="en-US" sz="1600" kern="1200" dirty="0"/>
        </a:p>
      </dsp:txBody>
      <dsp:txXfrm>
        <a:off x="2650324" y="3148245"/>
        <a:ext cx="1439197" cy="2270421"/>
      </dsp:txXfrm>
    </dsp:sp>
    <dsp:sp modelId="{F1FD5D40-19EE-4674-B784-AE0BC5AE77A1}">
      <dsp:nvSpPr>
        <dsp:cNvPr id="0" name=""/>
        <dsp:cNvSpPr/>
      </dsp:nvSpPr>
      <dsp:spPr>
        <a:xfrm>
          <a:off x="3881445" y="2165299"/>
          <a:ext cx="416153" cy="416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3D2BC-AD5D-44CF-9032-71E06368FC85}">
      <dsp:nvSpPr>
        <dsp:cNvPr id="0" name=""/>
        <dsp:cNvSpPr/>
      </dsp:nvSpPr>
      <dsp:spPr>
        <a:xfrm>
          <a:off x="4089522" y="2373376"/>
          <a:ext cx="1673284" cy="304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1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Discussions of Use Cases and Features</a:t>
          </a:r>
          <a:endParaRPr lang="en-US" sz="1600" kern="1200" dirty="0"/>
        </a:p>
      </dsp:txBody>
      <dsp:txXfrm>
        <a:off x="4089522" y="2373376"/>
        <a:ext cx="1673284" cy="3045290"/>
      </dsp:txXfrm>
    </dsp:sp>
    <dsp:sp modelId="{A0365471-7D18-40FD-AD07-221D1AC37DD2}">
      <dsp:nvSpPr>
        <dsp:cNvPr id="0" name=""/>
        <dsp:cNvSpPr/>
      </dsp:nvSpPr>
      <dsp:spPr>
        <a:xfrm>
          <a:off x="5494040" y="1519394"/>
          <a:ext cx="537531" cy="53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1561B-EF40-4D38-8051-F9FDAA4EBCC0}">
      <dsp:nvSpPr>
        <dsp:cNvPr id="0" name=""/>
        <dsp:cNvSpPr/>
      </dsp:nvSpPr>
      <dsp:spPr>
        <a:xfrm>
          <a:off x="5762806" y="1788160"/>
          <a:ext cx="1733973" cy="363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82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Structure of the System Architecture</a:t>
          </a:r>
          <a:endParaRPr lang="en-US" sz="1600" kern="1200" dirty="0"/>
        </a:p>
      </dsp:txBody>
      <dsp:txXfrm>
        <a:off x="5762806" y="1788160"/>
        <a:ext cx="1733973" cy="3630506"/>
      </dsp:txXfrm>
    </dsp:sp>
    <dsp:sp modelId="{22CE37F4-F7F2-421A-89D6-0E840614DA3D}">
      <dsp:nvSpPr>
        <dsp:cNvPr id="0" name=""/>
        <dsp:cNvSpPr/>
      </dsp:nvSpPr>
      <dsp:spPr>
        <a:xfrm>
          <a:off x="7154320" y="1088068"/>
          <a:ext cx="684919" cy="684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F18-5D41-43D4-B5E8-912B77F6E14C}">
      <dsp:nvSpPr>
        <dsp:cNvPr id="0" name=""/>
        <dsp:cNvSpPr/>
      </dsp:nvSpPr>
      <dsp:spPr>
        <a:xfrm>
          <a:off x="7496780" y="1430528"/>
          <a:ext cx="1733973" cy="398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25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Development of MVP (Minimum Value Product)</a:t>
          </a:r>
          <a:endParaRPr lang="en-US" sz="1600" kern="1200" dirty="0"/>
        </a:p>
      </dsp:txBody>
      <dsp:txXfrm>
        <a:off x="7496780" y="1430528"/>
        <a:ext cx="1733973" cy="3988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144:8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0AFA-79B9-47A5-8942-D87443F49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Connected Hearts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FE47C-74E8-4601-B27A-A563A545D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12268"/>
          </a:xfrm>
        </p:spPr>
        <p:txBody>
          <a:bodyPr>
            <a:normAutofit/>
          </a:bodyPr>
          <a:lstStyle/>
          <a:p>
            <a:r>
              <a:rPr lang="en-US" dirty="0"/>
              <a:t>Houston Hackathon 2019</a:t>
            </a:r>
          </a:p>
          <a:p>
            <a:r>
              <a:rPr lang="en-US" dirty="0"/>
              <a:t>Danilo Martins</a:t>
            </a:r>
          </a:p>
          <a:p>
            <a:r>
              <a:rPr lang="en-US" dirty="0"/>
              <a:t>Diego </a:t>
            </a:r>
            <a:r>
              <a:rPr lang="en-US" dirty="0" err="1"/>
              <a:t>Volpato</a:t>
            </a:r>
            <a:endParaRPr lang="en-US" dirty="0"/>
          </a:p>
          <a:p>
            <a:r>
              <a:rPr lang="en-US" dirty="0" err="1"/>
              <a:t>Vitor</a:t>
            </a:r>
            <a:r>
              <a:rPr lang="en-US" dirty="0"/>
              <a:t> Henrique</a:t>
            </a:r>
          </a:p>
        </p:txBody>
      </p:sp>
    </p:spTree>
    <p:extLst>
      <p:ext uri="{BB962C8B-B14F-4D97-AF65-F5344CB8AC3E}">
        <p14:creationId xmlns:p14="http://schemas.microsoft.com/office/powerpoint/2010/main" val="307639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EC5D-EDEC-43FD-BE96-B31DCA44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E293-64EE-4934-B9EB-9CC78C39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 donation center have better understanding of community necessities but might lack resources</a:t>
            </a:r>
          </a:p>
          <a:p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Lack of communication among small donation nucleus around the city.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not addressed need inside a community hardly finds help outside of it</a:t>
            </a:r>
          </a:p>
          <a:p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Donors may not have time or means to transport their donations</a:t>
            </a:r>
          </a:p>
        </p:txBody>
      </p:sp>
    </p:spTree>
    <p:extLst>
      <p:ext uri="{BB962C8B-B14F-4D97-AF65-F5344CB8AC3E}">
        <p14:creationId xmlns:p14="http://schemas.microsoft.com/office/powerpoint/2010/main" val="18348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D46D-258E-45B0-8872-3194146B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66397F2-BDDA-4748-901F-355D187D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3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7672-5A7F-43ED-AE46-20E5BCEA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Connected Hearts can help Houston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F2AF-C93F-4F20-9A4C-981B4B35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connect local communities and create a network covering the whole city of Houston. </a:t>
            </a:r>
          </a:p>
          <a:p>
            <a:pPr>
              <a:lnSpc>
                <a:spcPct val="150000"/>
              </a:lnSpc>
            </a:pPr>
            <a:r>
              <a:rPr lang="en-US" dirty="0"/>
              <a:t>Allow volunteers to provide transportation for donated items.</a:t>
            </a:r>
          </a:p>
          <a:p>
            <a:pPr>
              <a:lnSpc>
                <a:spcPct val="150000"/>
              </a:lnSpc>
            </a:pPr>
            <a:r>
              <a:rPr lang="en-US" dirty="0"/>
              <a:t>Item search in all registered institutions.</a:t>
            </a:r>
          </a:p>
        </p:txBody>
      </p:sp>
    </p:spTree>
    <p:extLst>
      <p:ext uri="{BB962C8B-B14F-4D97-AF65-F5344CB8AC3E}">
        <p14:creationId xmlns:p14="http://schemas.microsoft.com/office/powerpoint/2010/main" val="173688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29AA-FE60-48F1-AE71-E567A658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E98C0C2-3B59-4B64-B2BE-8992CB9B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42EF-4F78-4FCE-B01C-22717BA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23C5-8668-430E-977B-14FEAA07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3600" dirty="0">
                <a:hlinkClick r:id="rId2"/>
              </a:rPr>
              <a:t>http://192.168.1.144:8000/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2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8A01-3F4F-42EB-BA7E-7833685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Storyline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360BE7-9529-48F4-B903-1F76EA7FA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574803"/>
              </p:ext>
            </p:extLst>
          </p:nvPr>
        </p:nvGraphicFramePr>
        <p:xfrm>
          <a:off x="368360" y="719666"/>
          <a:ext cx="97916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87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F053-E076-4558-9703-069717EB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Connected Hearts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AB1C-C134-4FC6-8BCA-44E26698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Complete of the main stream use case, test and deployment</a:t>
            </a:r>
          </a:p>
          <a:p>
            <a:endParaRPr lang="en-US" sz="2400" dirty="0"/>
          </a:p>
          <a:p>
            <a:r>
              <a:rPr lang="en-US" sz="2400" dirty="0"/>
              <a:t>Register local charity institutions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297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F053-E076-4558-9703-069717EB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Connected Hearts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AB1C-C134-4FC6-8BCA-44E26698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Search items in inventory</a:t>
            </a:r>
          </a:p>
          <a:p>
            <a:pPr>
              <a:lnSpc>
                <a:spcPct val="150000"/>
              </a:lnSpc>
            </a:pPr>
            <a:r>
              <a:rPr lang="en-US" dirty="0"/>
              <a:t>Send message to volunteers nearby that an item is available to pickup</a:t>
            </a:r>
          </a:p>
          <a:p>
            <a:pPr>
              <a:lnSpc>
                <a:spcPct val="150000"/>
              </a:lnSpc>
            </a:pPr>
            <a:r>
              <a:rPr lang="en-US" dirty="0"/>
              <a:t>Bar code scanning</a:t>
            </a:r>
          </a:p>
          <a:p>
            <a:pPr>
              <a:lnSpc>
                <a:spcPct val="150000"/>
              </a:lnSpc>
            </a:pPr>
            <a:r>
              <a:rPr lang="en-US" dirty="0"/>
              <a:t>Recommend donation pickup bundle to optimize transportation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Tax report for the </a:t>
            </a:r>
            <a:r>
              <a:rPr lang="en-US" dirty="0" err="1"/>
              <a:t>donnors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Map (GIS) showing pickup places and destinations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Automated matching of current inventory and requested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37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188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Connected Hearts</vt:lpstr>
      <vt:lpstr>The problem</vt:lpstr>
      <vt:lpstr>PowerPoint Presentation</vt:lpstr>
      <vt:lpstr>How Connected Hearts can help Houston</vt:lpstr>
      <vt:lpstr>PowerPoint Presentation</vt:lpstr>
      <vt:lpstr>Demo</vt:lpstr>
      <vt:lpstr>Project Storyline</vt:lpstr>
      <vt:lpstr>The future of Connected Hearts</vt:lpstr>
      <vt:lpstr>The future of Connected Hearts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Hearts</dc:title>
  <dc:creator>Danilo Martins da Silva Junior</dc:creator>
  <cp:lastModifiedBy>Danilo Martins da Silva Junior</cp:lastModifiedBy>
  <cp:revision>21</cp:revision>
  <dcterms:created xsi:type="dcterms:W3CDTF">2019-05-19T14:39:53Z</dcterms:created>
  <dcterms:modified xsi:type="dcterms:W3CDTF">2019-05-19T16:41:16Z</dcterms:modified>
</cp:coreProperties>
</file>