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1"/>
  </p:notesMasterIdLst>
  <p:sldIdLst>
    <p:sldId id="256" r:id="rId4"/>
    <p:sldId id="257" r:id="rId5"/>
    <p:sldId id="261" r:id="rId6"/>
    <p:sldId id="260" r:id="rId7"/>
    <p:sldId id="259" r:id="rId8"/>
    <p:sldId id="258" r:id="rId9"/>
    <p:sldId id="262" r:id="rId10"/>
  </p:sldIdLst>
  <p:sldSz cx="10969625" cy="6170613"/>
  <p:notesSz cx="6858000" cy="9144000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>
        <p:scale>
          <a:sx n="66" d="100"/>
          <a:sy n="66" d="100"/>
        </p:scale>
        <p:origin x="115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iapositivo do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s n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apositivo 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iapositivo com imagem inteir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Adicionar palavras de conclusão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o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título definido pelo utiliz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o cap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do capítulo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Adicionar citação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e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Adicionar conclusão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a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2022-03-15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NFt</a:t>
            </a:r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8D57208-A8A0-49CA-B5FA-B65B682663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NFT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D57A16E-1C03-4213-A813-973411E0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NFT?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3B4DA2-E385-46DC-8B54-B91B177A12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Token não-fungível</a:t>
            </a:r>
          </a:p>
          <a:p>
            <a:r>
              <a:rPr lang="pt-BR" dirty="0" err="1"/>
              <a:t>Blockchain</a:t>
            </a:r>
            <a:endParaRPr lang="pt-BR" dirty="0"/>
          </a:p>
          <a:p>
            <a:r>
              <a:rPr lang="pt-BR" dirty="0"/>
              <a:t>Representação de algo único</a:t>
            </a:r>
          </a:p>
          <a:p>
            <a:r>
              <a:rPr lang="pt-BR" dirty="0" err="1"/>
              <a:t>Ethereum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0A9CE8D-55B8-4D85-80B7-748C72D8AF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600" y="1718171"/>
            <a:ext cx="4860925" cy="2734270"/>
          </a:xfr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5D9016-CADA-4D63-A88B-BDB59AD2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43653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C8287-5345-4A3F-8FCD-5720670DB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Analogia entre uma feira de rua e O MERCADO </a:t>
            </a:r>
            <a:r>
              <a:rPr lang="pt-BR" dirty="0" err="1"/>
              <a:t>nft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3608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A2B7D96-2E82-43CC-8D31-C339AF20F5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NFT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58A427D-7F3F-4A7A-B9B6-D14482BC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Analogia a feira de rua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7250F2-6328-4B83-8F81-06C06D43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12" name="Espaço Reservado para Texto 1">
            <a:extLst>
              <a:ext uri="{FF2B5EF4-FFF2-40B4-BE49-F238E27FC236}">
                <a16:creationId xmlns:a16="http://schemas.microsoft.com/office/drawing/2014/main" id="{33725699-3057-4DE7-9FE3-8A1CE31F98CE}"/>
              </a:ext>
            </a:extLst>
          </p:cNvPr>
          <p:cNvSpPr txBox="1">
            <a:spLocks/>
          </p:cNvSpPr>
          <p:nvPr/>
        </p:nvSpPr>
        <p:spPr>
          <a:xfrm>
            <a:off x="1955948" y="1540762"/>
            <a:ext cx="1466553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dirty="0"/>
              <a:t>Mercado</a:t>
            </a:r>
          </a:p>
        </p:txBody>
      </p:sp>
      <p:sp>
        <p:nvSpPr>
          <p:cNvPr id="13" name="Espaço Reservado para Texto 1">
            <a:extLst>
              <a:ext uri="{FF2B5EF4-FFF2-40B4-BE49-F238E27FC236}">
                <a16:creationId xmlns:a16="http://schemas.microsoft.com/office/drawing/2014/main" id="{77F14E7C-031B-4494-8388-CB5BDC99EFF2}"/>
              </a:ext>
            </a:extLst>
          </p:cNvPr>
          <p:cNvSpPr txBox="1">
            <a:spLocks/>
          </p:cNvSpPr>
          <p:nvPr/>
        </p:nvSpPr>
        <p:spPr>
          <a:xfrm>
            <a:off x="5302251" y="1446874"/>
            <a:ext cx="3683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dirty="0"/>
              <a:t>=</a:t>
            </a:r>
          </a:p>
        </p:txBody>
      </p:sp>
      <p:sp>
        <p:nvSpPr>
          <p:cNvPr id="14" name="Espaço Reservado para Texto 1">
            <a:extLst>
              <a:ext uri="{FF2B5EF4-FFF2-40B4-BE49-F238E27FC236}">
                <a16:creationId xmlns:a16="http://schemas.microsoft.com/office/drawing/2014/main" id="{3733BB0E-2237-4AFA-9DAD-8FC632118C9C}"/>
              </a:ext>
            </a:extLst>
          </p:cNvPr>
          <p:cNvSpPr txBox="1">
            <a:spLocks/>
          </p:cNvSpPr>
          <p:nvPr/>
        </p:nvSpPr>
        <p:spPr>
          <a:xfrm>
            <a:off x="7801114" y="1487083"/>
            <a:ext cx="964922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dirty="0"/>
              <a:t>Feira</a:t>
            </a:r>
          </a:p>
        </p:txBody>
      </p:sp>
      <p:pic>
        <p:nvPicPr>
          <p:cNvPr id="19" name="Espaço Reservado para Conteúdo 18">
            <a:extLst>
              <a:ext uri="{FF2B5EF4-FFF2-40B4-BE49-F238E27FC236}">
                <a16:creationId xmlns:a16="http://schemas.microsoft.com/office/drawing/2014/main" id="{0E8F1729-30DC-46AD-ACC0-743AE81005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3" y="2016357"/>
            <a:ext cx="4860925" cy="2726860"/>
          </a:xfr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670B0CC2-9FCF-44A3-8A04-2AD7E69316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7" y="1874113"/>
            <a:ext cx="4860925" cy="3648500"/>
          </a:xfrm>
        </p:spPr>
      </p:pic>
    </p:spTree>
    <p:extLst>
      <p:ext uri="{BB962C8B-B14F-4D97-AF65-F5344CB8AC3E}">
        <p14:creationId xmlns:p14="http://schemas.microsoft.com/office/powerpoint/2010/main" val="621761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A2B7D96-2E82-43CC-8D31-C339AF20F5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NFT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58A427D-7F3F-4A7A-B9B6-D14482BC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Analogia a feira de rua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7250F2-6328-4B83-8F81-06C06D43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12" name="Espaço Reservado para Texto 1">
            <a:extLst>
              <a:ext uri="{FF2B5EF4-FFF2-40B4-BE49-F238E27FC236}">
                <a16:creationId xmlns:a16="http://schemas.microsoft.com/office/drawing/2014/main" id="{33725699-3057-4DE7-9FE3-8A1CE31F98CE}"/>
              </a:ext>
            </a:extLst>
          </p:cNvPr>
          <p:cNvSpPr txBox="1">
            <a:spLocks/>
          </p:cNvSpPr>
          <p:nvPr/>
        </p:nvSpPr>
        <p:spPr>
          <a:xfrm>
            <a:off x="1146018" y="1533924"/>
            <a:ext cx="3086414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dirty="0"/>
              <a:t>Projeto da coleção</a:t>
            </a:r>
          </a:p>
        </p:txBody>
      </p:sp>
      <p:sp>
        <p:nvSpPr>
          <p:cNvPr id="13" name="Espaço Reservado para Texto 1">
            <a:extLst>
              <a:ext uri="{FF2B5EF4-FFF2-40B4-BE49-F238E27FC236}">
                <a16:creationId xmlns:a16="http://schemas.microsoft.com/office/drawing/2014/main" id="{77F14E7C-031B-4494-8388-CB5BDC99EFF2}"/>
              </a:ext>
            </a:extLst>
          </p:cNvPr>
          <p:cNvSpPr txBox="1">
            <a:spLocks/>
          </p:cNvSpPr>
          <p:nvPr/>
        </p:nvSpPr>
        <p:spPr>
          <a:xfrm>
            <a:off x="5302251" y="1446874"/>
            <a:ext cx="3683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dirty="0"/>
              <a:t>=</a:t>
            </a:r>
          </a:p>
        </p:txBody>
      </p:sp>
      <p:sp>
        <p:nvSpPr>
          <p:cNvPr id="14" name="Espaço Reservado para Texto 1">
            <a:extLst>
              <a:ext uri="{FF2B5EF4-FFF2-40B4-BE49-F238E27FC236}">
                <a16:creationId xmlns:a16="http://schemas.microsoft.com/office/drawing/2014/main" id="{3733BB0E-2237-4AFA-9DAD-8FC632118C9C}"/>
              </a:ext>
            </a:extLst>
          </p:cNvPr>
          <p:cNvSpPr txBox="1">
            <a:spLocks/>
          </p:cNvSpPr>
          <p:nvPr/>
        </p:nvSpPr>
        <p:spPr>
          <a:xfrm>
            <a:off x="7424335" y="1468637"/>
            <a:ext cx="1353356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dirty="0"/>
              <a:t>Feirante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ADE2AA02-29FA-4DE8-84DA-BAD1EC6BF2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3" y="1922724"/>
            <a:ext cx="4860925" cy="2914126"/>
          </a:xfrm>
        </p:spPr>
      </p:pic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69867CD3-D113-4357-B63D-2BA93B0312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1" y="1879199"/>
            <a:ext cx="4860925" cy="3240616"/>
          </a:xfrm>
        </p:spPr>
      </p:pic>
    </p:spTree>
    <p:extLst>
      <p:ext uri="{BB962C8B-B14F-4D97-AF65-F5344CB8AC3E}">
        <p14:creationId xmlns:p14="http://schemas.microsoft.com/office/powerpoint/2010/main" val="3288191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A2B7D96-2E82-43CC-8D31-C339AF20F5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NFT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58A427D-7F3F-4A7A-B9B6-D14482BC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Analogia a feira de rua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6B8FDBE6-4356-4000-AFAD-2545FB1009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3" y="2012652"/>
            <a:ext cx="4860925" cy="2734270"/>
          </a:xfr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38D109FA-46C6-4D1C-B96E-FEC6869A56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3" y="2012652"/>
            <a:ext cx="4860925" cy="2734270"/>
          </a:xfr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7250F2-6328-4B83-8F81-06C06D43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12" name="Espaço Reservado para Texto 1">
            <a:extLst>
              <a:ext uri="{FF2B5EF4-FFF2-40B4-BE49-F238E27FC236}">
                <a16:creationId xmlns:a16="http://schemas.microsoft.com/office/drawing/2014/main" id="{33725699-3057-4DE7-9FE3-8A1CE31F98CE}"/>
              </a:ext>
            </a:extLst>
          </p:cNvPr>
          <p:cNvSpPr txBox="1">
            <a:spLocks/>
          </p:cNvSpPr>
          <p:nvPr/>
        </p:nvSpPr>
        <p:spPr>
          <a:xfrm>
            <a:off x="2304576" y="1574908"/>
            <a:ext cx="769297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dirty="0"/>
              <a:t>NFT</a:t>
            </a:r>
          </a:p>
        </p:txBody>
      </p:sp>
      <p:sp>
        <p:nvSpPr>
          <p:cNvPr id="13" name="Espaço Reservado para Texto 1">
            <a:extLst>
              <a:ext uri="{FF2B5EF4-FFF2-40B4-BE49-F238E27FC236}">
                <a16:creationId xmlns:a16="http://schemas.microsoft.com/office/drawing/2014/main" id="{77F14E7C-031B-4494-8388-CB5BDC99EFF2}"/>
              </a:ext>
            </a:extLst>
          </p:cNvPr>
          <p:cNvSpPr txBox="1">
            <a:spLocks/>
          </p:cNvSpPr>
          <p:nvPr/>
        </p:nvSpPr>
        <p:spPr>
          <a:xfrm>
            <a:off x="5300450" y="1545032"/>
            <a:ext cx="3683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dirty="0"/>
              <a:t>=</a:t>
            </a:r>
          </a:p>
        </p:txBody>
      </p:sp>
      <p:sp>
        <p:nvSpPr>
          <p:cNvPr id="14" name="Espaço Reservado para Texto 1">
            <a:extLst>
              <a:ext uri="{FF2B5EF4-FFF2-40B4-BE49-F238E27FC236}">
                <a16:creationId xmlns:a16="http://schemas.microsoft.com/office/drawing/2014/main" id="{3733BB0E-2237-4AFA-9DAD-8FC632118C9C}"/>
              </a:ext>
            </a:extLst>
          </p:cNvPr>
          <p:cNvSpPr txBox="1">
            <a:spLocks/>
          </p:cNvSpPr>
          <p:nvPr/>
        </p:nvSpPr>
        <p:spPr>
          <a:xfrm>
            <a:off x="7738719" y="1545032"/>
            <a:ext cx="1089712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dirty="0"/>
              <a:t>Frutas</a:t>
            </a:r>
          </a:p>
        </p:txBody>
      </p:sp>
    </p:spTree>
    <p:extLst>
      <p:ext uri="{BB962C8B-B14F-4D97-AF65-F5344CB8AC3E}">
        <p14:creationId xmlns:p14="http://schemas.microsoft.com/office/powerpoint/2010/main" val="503586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18AEA-678D-47BF-9EC1-B60BF590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A91789-7998-41D1-BAEC-D32906A937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NFT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D83E26-A715-43D3-8D89-1CCBB517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F12383B-8AB0-4699-80B9-D248211E42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https://www.theverge.com/22310188/nft-explainer-what-is-blockchain-crypto-art-faq</a:t>
            </a:r>
          </a:p>
        </p:txBody>
      </p:sp>
    </p:spTree>
    <p:extLst>
      <p:ext uri="{BB962C8B-B14F-4D97-AF65-F5344CB8AC3E}">
        <p14:creationId xmlns:p14="http://schemas.microsoft.com/office/powerpoint/2010/main" val="4114840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2022-03-15</OrgInhalt>
      <Wert>2022-03-15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74</Words>
  <Application>Microsoft Office PowerPoint</Application>
  <PresentationFormat>Personalizar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Bosch Office Sans</vt:lpstr>
      <vt:lpstr>Calibri</vt:lpstr>
      <vt:lpstr>Wingdings 3</vt:lpstr>
      <vt:lpstr>Bosch NG</vt:lpstr>
      <vt:lpstr>NFt</vt:lpstr>
      <vt:lpstr>O que é o NFT?</vt:lpstr>
      <vt:lpstr>Analogia entre uma feira de rua e O MERCADO nft </vt:lpstr>
      <vt:lpstr>Analogia a feira de rua</vt:lpstr>
      <vt:lpstr>Analogia a feira de rua</vt:lpstr>
      <vt:lpstr>Analogia a feira de rua</vt:lpstr>
      <vt:lpstr>Fonte: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</dc:title>
  <dc:creator>ETS Campinas (CaP/ETS)</dc:creator>
  <cp:lastModifiedBy>ETS Campinas (CaP/ETS)</cp:lastModifiedBy>
  <cp:revision>10</cp:revision>
  <dcterms:created xsi:type="dcterms:W3CDTF">2022-03-15T16:27:36Z</dcterms:created>
  <dcterms:modified xsi:type="dcterms:W3CDTF">2022-03-15T18:54:47Z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