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altLang="pt-BR" lang="pt-B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1230"/>
    <p:restoredTop sz="94660"/>
  </p:normalViewPr>
  <p:slideViewPr>
    <p:cSldViewPr snapToGrid="0">
      <p:cViewPr varScale="1">
        <p:scale>
          <a:sx d="100" n="126"/>
          <a:sy d="100" n="126"/>
        </p:scale>
        <p:origin x="246" y="14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39" Target="slides/slide34.xml" Type="http://schemas.openxmlformats.org/officeDocument/2006/relationships/slide"/><Relationship Id="rId38" Target="slides/slide33.xml" Type="http://schemas.openxmlformats.org/officeDocument/2006/relationships/slide"/><Relationship Id="rId37" Target="slides/slide32.xml" Type="http://schemas.openxmlformats.org/officeDocument/2006/relationships/slide"/><Relationship Id="rId36" Target="slides/slide31.xml" Type="http://schemas.openxmlformats.org/officeDocument/2006/relationships/slide"/><Relationship Id="rId35" Target="slides/slide30.xml" Type="http://schemas.openxmlformats.org/officeDocument/2006/relationships/slide"/><Relationship Id="rId34" Target="slides/slide29.xml" Type="http://schemas.openxmlformats.org/officeDocument/2006/relationships/slide"/><Relationship Id="rId33" Target="slides/slide28.xml" Type="http://schemas.openxmlformats.org/officeDocument/2006/relationships/slide"/><Relationship Id="rId32" Target="slides/slide27.xml" Type="http://schemas.openxmlformats.org/officeDocument/2006/relationships/slide"/><Relationship Id="rId31" Target="slides/slide26.xml" Type="http://schemas.openxmlformats.org/officeDocument/2006/relationships/slide"/><Relationship Id="rId30" Target="slides/slide25.xml" Type="http://schemas.openxmlformats.org/officeDocument/2006/relationships/slide"/><Relationship Id="rId27" Target="slides/slide22.xml" Type="http://schemas.openxmlformats.org/officeDocument/2006/relationships/slide"/><Relationship Id="rId26" Target="slides/slide21.xml" Type="http://schemas.openxmlformats.org/officeDocument/2006/relationships/slide"/><Relationship Id="rId25" Target="slides/slide20.xml" Type="http://schemas.openxmlformats.org/officeDocument/2006/relationships/slide"/><Relationship Id="rId24" Target="slides/slide19.xml" Type="http://schemas.openxmlformats.org/officeDocument/2006/relationships/slide"/><Relationship Id="rId21" Target="slides/slide16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18" Target="slides/slide13.xml" Type="http://schemas.openxmlformats.org/officeDocument/2006/relationships/slide"/><Relationship Id="rId17" Target="slides/slide12.xml" Type="http://schemas.openxmlformats.org/officeDocument/2006/relationships/slide"/><Relationship Id="rId16" Target="slides/slide11.xml" Type="http://schemas.openxmlformats.org/officeDocument/2006/relationships/slide"/><Relationship Id="rId15" Target="slides/slide10.xml" Type="http://schemas.openxmlformats.org/officeDocument/2006/relationships/slide"/><Relationship Id="rId14" Target="slides/slide9.xml" Type="http://schemas.openxmlformats.org/officeDocument/2006/relationships/slide"/><Relationship Id="rId13" Target="slides/slide8.xml" Type="http://schemas.openxmlformats.org/officeDocument/2006/relationships/slide"/><Relationship Id="rId12" Target="slides/slide7.xml" Type="http://schemas.openxmlformats.org/officeDocument/2006/relationships/slide"/><Relationship Id="rId11" Target="slides/slide6.xml" Type="http://schemas.openxmlformats.org/officeDocument/2006/relationships/slide"/><Relationship Id="rId10" Target="slides/slide5.xml" Type="http://schemas.openxmlformats.org/officeDocument/2006/relationships/slide"/><Relationship Id="rId9" Target="slides/slide4.xml" Type="http://schemas.openxmlformats.org/officeDocument/2006/relationships/slide"/><Relationship Id="rId8" Target="slides/slide3.xml" Type="http://schemas.openxmlformats.org/officeDocument/2006/relationships/slide"/><Relationship Id="rId7" Target="slides/slide2.xml" Type="http://schemas.openxmlformats.org/officeDocument/2006/relationships/slide"/><Relationship Id="rId6" Target="slides/slide1.xml" Type="http://schemas.openxmlformats.org/officeDocument/2006/relationships/slide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8.xml" Type="http://schemas.openxmlformats.org/officeDocument/2006/relationships/slide"/><Relationship Id="rId29" Target="slides/slide24.xml" Type="http://schemas.openxmlformats.org/officeDocument/2006/relationships/slide"/><Relationship Id="rId2" Target="viewProps.xml" Type="http://schemas.openxmlformats.org/officeDocument/2006/relationships/viewProps"/><Relationship Id="rId22" Target="slides/slide17.xml" Type="http://schemas.openxmlformats.org/officeDocument/2006/relationships/slide"/><Relationship Id="rId28" Target="slides/slide23.xml" Type="http://schemas.openxmlformats.org/officeDocument/2006/relationships/slide"/><Relationship Id="rId1" Target="theme/theme1.xml" Type="http://schemas.openxmlformats.org/officeDocument/2006/relationships/theme"/></Relationship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0BA33-E719-452C-9216-BCFF782A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53DBB0-D9C9-4FB3-9F71-B6542A75DEC9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pt-BR"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56446-AA54-4C41-A6F4-421763D838B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9CA09-5DF3-47E6-80E3-82A75F2016F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A0FF6-69AA-49DF-ADAA-2D315E58D44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93015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2493-86DE-4283-B14E-D5724CB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870F1D-66A7-40A2-919C-8B7FE07D2105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3A2E1-F23A-47FF-8266-F5791601CD7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0A9E3-E71A-4A7D-A7FE-545B1EA7307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8727C-0F3D-4DB8-9AC1-DA95D16DB5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152779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5A2A54-7A87-4B8A-AA9A-55D9076269C9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F0298B-F2B1-4CC0-9CEA-D4A7D575C418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67E4B0-5C0F-4225-90AF-2442116D80EF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4EBDA-5DE3-4F63-A730-4D63F719256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AA405-9B65-4834-BD17-065E6045C7A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65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56272-84E5-4174-B3E7-DD95EA29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D91CD-46FF-40EA-882F-5219ADA2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184B4-6F91-4FA8-A4A3-B856DF9A4A2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8437E-2BFB-49B2-9EC9-5682D4699D8E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5965F-42F3-40D7-AA76-3AD183AC212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28355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CF775-11A1-4022-BCC0-59E87168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42F75-9BD2-4F96-B3B5-7CCF2D6C129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34CB5-4C10-4562-9CEA-8CD44759F1E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1C1FE-A047-4C24-A496-A7B0E09186E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BA50C-EF9E-42C4-835F-69B4CDD04F5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7816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24980-7B80-488A-B67C-71530051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FC6FC-AD71-4701-AD00-E671A75CE791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6E641-7E37-4659-A41B-51978B212A49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F1110-98BE-4130-BE0C-E689384D450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F6809-1ECE-4C06-9DA4-7DF10B186A3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1928D-757E-4DF3-AA44-1BCE985B3D6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208415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5173-A25C-4BDE-A1FB-C8151642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37E6E6-7BE4-4C4E-B894-10ADAB8E227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CC8865-AB49-4123-9801-714E50A34355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DD9A42-06A0-4E53-9BB0-24A492B37D8E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1BEC77-2ED9-4D99-8285-AAA4B16250D3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5D0DFF-87C1-4FED-BD32-7413BB08627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A8CD83-8AB3-465F-9564-8674DFE5D2D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12208-C148-4D10-BE7E-E83E182EE59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36920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67731-AE20-4028-84A3-5CD7BA8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0A616E-A350-486B-A077-0E23AF47403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912D1C-7578-45BD-8070-CFF88847BFB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3272A1-FC98-4E55-BFB6-4FD69319E6C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26218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5C4AA7-C1ED-412F-B443-EE6F70AC27D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CD67F1-CBD9-497D-855C-B82AD2F57F9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F6C90-D291-4B46-8076-17C3F88DD1B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10631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65B7-291A-4C0B-95DF-A636B725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CFCC1-E046-4912-BF03-B1AF9619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08A682-D7BF-47C7-992A-D5A29DE62E42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CB5699-C9BA-4E5C-84B4-1E10767C41F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3766E-E109-4D6B-8090-0191591DF77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4D284-435C-4F7D-A04A-310279A2413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26443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71C68-65EF-409A-85AE-1DC0E709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CE807D-1572-4431-9B76-9463382B124C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pt-BR"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7E6C93-6E88-4599-A13B-0545683E164F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pt-BR"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978E2-4F3E-4ED6-A574-3EF1C6352D0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C4346-02F4-4EB7-9CF0-61B3F4073DA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altLang="pt-BR"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F55CF-FB17-407F-8B93-9851F25F70D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56189027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851562-A963-4C08-AA53-FD10C64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altLang="pt-BR"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A54E57-A8B2-47E3-B638-9B6B759313C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altLang="pt-BR" lang="pt-BR"/>
              <a:t>Clique para editar os estilos de texto Mestres</a:t>
            </a:r>
          </a:p>
          <a:p>
            <a:pPr lvl="1"/>
            <a:r>
              <a:rPr altLang="pt-BR" lang="pt-BR"/>
              <a:t>Segundo nível</a:t>
            </a:r>
          </a:p>
          <a:p>
            <a:pPr lvl="2"/>
            <a:r>
              <a:rPr altLang="pt-BR" lang="pt-BR"/>
              <a:t>Terceiro nível</a:t>
            </a:r>
          </a:p>
          <a:p>
            <a:pPr lvl="3"/>
            <a:r>
              <a:rPr altLang="pt-BR" lang="pt-BR"/>
              <a:t>Quarto nível</a:t>
            </a:r>
          </a:p>
          <a:p>
            <a:pPr lvl="4"/>
            <a:r>
              <a:rPr altLang="pt-BR"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65936-39DE-4A70-A413-5AAC19FF8DE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61A7-8722-4AD9-A550-E421763F24F9}" type="datetimeFigureOut">
              <a:rPr altLang="pt-BR" lang="pt-BR" smtClean="0"/>
              <a:t>28/09/2021</a:t>
            </a:fld>
            <a:endParaRPr altLang="pt-BR"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DA71C-AD7E-4816-9763-C99EF7C3CD3C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pt-BR"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41E86-859D-4832-B667-64D5FF7856A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BEAB-CECE-4B66-8AE0-2E1F4D6C3328}" type="slidenum">
              <a:rPr altLang="pt-BR" lang="pt-BR" smtClean="0"/>
              <a:t>‹nº›</a:t>
            </a:fld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347509940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pt-BR" lang="pt-BR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ÍTICA | Django Livre" id="1026" name="Picture 2">
            <a:extLst>
              <a:ext uri="{FF2B5EF4-FFF2-40B4-BE49-F238E27FC236}">
                <a16:creationId xmlns:a16="http://schemas.microsoft.com/office/drawing/2014/main" id="{B391E9E2-0990-4B5A-8DD4-1BFD72A0D9EE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8"/>
          <a:stretch/>
        </p:blipFill>
        <p:spPr>
          <a:xfrm>
            <a:off x="3339297" y="1551008"/>
            <a:ext cx="5960400" cy="3489199"/>
          </a:xfrm>
          <a:prstGeom prst="roundRect">
            <a:avLst>
              <a:gd fmla="val 8594" name="adj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  <p:extLst>
      <p:ext uri="{BB962C8B-B14F-4D97-AF65-F5344CB8AC3E}">
        <p14:creationId xmlns:p14="http://schemas.microsoft.com/office/powerpoint/2010/main" val="39539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 – </a:t>
            </a:r>
            <a:r>
              <a:rPr b="1" dirty="0" lang="en-US"/>
              <a:t>MYSQL – SQLITE3</a:t>
            </a:r>
            <a:endParaRPr altLang="pt-BR" b="1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6917167" cy="5035123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dirty="0" lang="en-US" sz="3200"/>
              <a:t>DATABASES = {</a:t>
            </a:r>
          </a:p>
          <a:p>
            <a:pPr algn="l"/>
            <a:r>
              <a:rPr dirty="0" lang="en-US" sz="3200"/>
              <a:t>     'default': {</a:t>
            </a:r>
          </a:p>
          <a:p>
            <a:pPr algn="l"/>
            <a:r>
              <a:rPr dirty="0" lang="en-US" sz="3200"/>
              <a:t>         'ENGINE': '</a:t>
            </a:r>
            <a:r>
              <a:rPr dirty="0" err="1" lang="en-US" sz="3200"/>
              <a:t>django.db.backends.</a:t>
            </a:r>
            <a:r>
              <a:rPr b="1" dirty="0" err="1" lang="en-US" sz="3200">
                <a:solidFill>
                  <a:srgbClr val="FF0000"/>
                </a:solidFill>
              </a:rPr>
              <a:t>mysql</a:t>
            </a:r>
            <a:r>
              <a:rPr dirty="0" lang="en-US" sz="3200"/>
              <a:t>',</a:t>
            </a:r>
          </a:p>
          <a:p>
            <a:pPr algn="l"/>
            <a:r>
              <a:rPr dirty="0" lang="en-US" sz="3200"/>
              <a:t>         'NAME': ‘</a:t>
            </a:r>
            <a:r>
              <a:rPr b="1" dirty="0" lang="en-US" sz="3200">
                <a:solidFill>
                  <a:srgbClr val="FF0000"/>
                </a:solidFill>
              </a:rPr>
              <a:t>BANCO</a:t>
            </a:r>
            <a:r>
              <a:rPr dirty="0" lang="en-US" sz="3200"/>
              <a:t>',</a:t>
            </a:r>
          </a:p>
          <a:p>
            <a:pPr algn="l"/>
            <a:r>
              <a:rPr dirty="0" lang="en-US" sz="3200"/>
              <a:t>         'USER': 'root',</a:t>
            </a:r>
          </a:p>
          <a:p>
            <a:pPr algn="l"/>
            <a:r>
              <a:rPr dirty="0" lang="en-US" sz="3200"/>
              <a:t>         'PASSWORD': '',</a:t>
            </a:r>
          </a:p>
          <a:p>
            <a:pPr algn="l"/>
            <a:r>
              <a:rPr dirty="0" lang="en-US" sz="3200"/>
              <a:t>         'PORT': '3306',</a:t>
            </a:r>
          </a:p>
          <a:p>
            <a:pPr algn="l"/>
            <a:r>
              <a:rPr dirty="0" lang="en-US" sz="3200"/>
              <a:t>         'HOST': 'localhost',</a:t>
            </a:r>
          </a:p>
          <a:p>
            <a:pPr algn="l"/>
            <a:r>
              <a:rPr dirty="0" lang="en-US" sz="3200"/>
              <a:t>     }</a:t>
            </a:r>
          </a:p>
          <a:p>
            <a:pPr algn="l"/>
            <a:r>
              <a:rPr dirty="0" lang="en-US" sz="3200"/>
              <a:t> }</a:t>
            </a:r>
            <a:endParaRPr altLang="pt-BR" dirty="0" lang="pt-BR" sz="32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65D6CF-8434-4227-84FC-60230EB973A6}"/>
              </a:ext>
            </a:extLst>
          </p:cNvPr>
          <p:cNvSpPr txBox="1"/>
          <p:nvPr/>
        </p:nvSpPr>
        <p:spPr>
          <a:xfrm>
            <a:off x="7218379" y="2705133"/>
            <a:ext cx="4426771" cy="1754326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DATABASES = {</a:t>
            </a:r>
          </a:p>
          <a:p>
            <a:r>
              <a:rPr altLang="pt-BR" dirty="0" lang="pt-BR"/>
              <a:t>    'default': {</a:t>
            </a:r>
          </a:p>
          <a:p>
            <a:r>
              <a:rPr altLang="pt-BR" dirty="0" lang="pt-BR"/>
              <a:t>        'ENGINE': 'django.db.backends.sqlite3',</a:t>
            </a:r>
          </a:p>
          <a:p>
            <a:r>
              <a:rPr altLang="pt-BR" dirty="0" lang="pt-BR"/>
              <a:t>        'NAME': BASE_DIR / 'db.sqlite3',</a:t>
            </a:r>
          </a:p>
          <a:p>
            <a:r>
              <a:rPr altLang="pt-BR" dirty="0" lang="pt-BR"/>
              <a:t>    }</a:t>
            </a:r>
          </a:p>
          <a:p>
            <a:r>
              <a:rPr altLang="pt-BR" dirty="0"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10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altLang="it-IT" dirty="0" lang="it-IT" sz="3200"/>
              <a:t>LANGUAGE_CODE = 'pt-br'</a:t>
            </a:r>
          </a:p>
          <a:p>
            <a:pPr algn="l"/>
            <a:endParaRPr altLang="it-IT" dirty="0" lang="it-IT" sz="3200"/>
          </a:p>
          <a:p>
            <a:pPr algn="l"/>
            <a:r>
              <a:rPr altLang="it-IT" dirty="0" lang="it-IT" sz="3200"/>
              <a:t>TIME_ZONE = 'America/Sao_Paulo’</a:t>
            </a:r>
          </a:p>
          <a:p>
            <a:pPr algn="l"/>
            <a:r>
              <a:rPr dirty="0" lang="en-US" sz="3200"/>
              <a:t>…</a:t>
            </a:r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164265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urls.py – </a:t>
            </a:r>
            <a:r>
              <a:rPr b="1" dirty="0" lang="en-US">
                <a:solidFill>
                  <a:srgbClr val="FF0000"/>
                </a:solidFill>
              </a:rPr>
              <a:t>do </a:t>
            </a:r>
            <a:r>
              <a:rPr b="1" dirty="0" err="1" lang="en-US">
                <a:solidFill>
                  <a:srgbClr val="FF0000"/>
                </a:solidFill>
              </a:rPr>
              <a:t>projeto</a:t>
            </a:r>
            <a:endParaRPr altLang="pt-BR" b="1" dirty="0" lang="pt-BR">
              <a:solidFill>
                <a:srgbClr val="FF0000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altLang="it-IT" dirty="0" lang="it-IT" sz="3200"/>
              <a:t>from </a:t>
            </a:r>
            <a:r>
              <a:rPr altLang="it-IT" b="1" dirty="0" lang="it-IT" sz="3200"/>
              <a:t>home</a:t>
            </a:r>
            <a:r>
              <a:rPr altLang="it-IT" dirty="0" lang="it-IT" sz="3200"/>
              <a:t> import views</a:t>
            </a:r>
          </a:p>
          <a:p>
            <a:pPr algn="l"/>
            <a:r>
              <a:rPr altLang="it-IT" dirty="0" lang="it-IT" sz="3200"/>
              <a:t>from django.conf import settings</a:t>
            </a:r>
          </a:p>
          <a:p>
            <a:pPr algn="l"/>
            <a:r>
              <a:rPr altLang="it-IT" dirty="0" lang="it-IT" sz="3200"/>
              <a:t>from django.conf.urls.static import static</a:t>
            </a:r>
          </a:p>
          <a:p>
            <a:pPr algn="l"/>
            <a:r>
              <a:rPr altLang="it-IT" dirty="0" lang="it-IT" sz="3200"/>
              <a:t>urlpatterns = [</a:t>
            </a:r>
          </a:p>
          <a:p>
            <a:pPr algn="l"/>
            <a:r>
              <a:rPr altLang="it-IT" dirty="0" lang="it-IT" sz="3200"/>
              <a:t>    </a:t>
            </a:r>
            <a:r>
              <a:rPr altLang="it-IT" b="1" dirty="0" lang="it-IT" sz="3200">
                <a:solidFill>
                  <a:srgbClr val="FF0000"/>
                </a:solidFill>
              </a:rPr>
              <a:t>path('',views.index),</a:t>
            </a:r>
          </a:p>
          <a:p>
            <a:pPr algn="l"/>
            <a:r>
              <a:rPr altLang="it-IT" dirty="0" lang="it-IT" sz="3200"/>
              <a:t>    </a:t>
            </a:r>
            <a:r>
              <a:rPr altLang="it-IT" b="1" dirty="0" lang="it-IT" sz="3200">
                <a:solidFill>
                  <a:srgbClr val="FF0000"/>
                </a:solidFill>
              </a:rPr>
              <a:t>path(‘</a:t>
            </a:r>
            <a:r>
              <a:rPr altLang="it-IT" b="1" dirty="0" lang="it-IT" sz="3200"/>
              <a:t>outro_app</a:t>
            </a:r>
            <a:r>
              <a:rPr altLang="it-IT" b="1" dirty="0" lang="it-IT" sz="3200">
                <a:solidFill>
                  <a:srgbClr val="FF0000"/>
                </a:solidFill>
              </a:rPr>
              <a:t>/',views.index),</a:t>
            </a:r>
          </a:p>
          <a:p>
            <a:pPr algn="l"/>
            <a:r>
              <a:rPr altLang="it-IT" dirty="0" lang="it-IT" sz="3200"/>
              <a:t>    path('admin/', admin.site.urls),</a:t>
            </a:r>
          </a:p>
          <a:p>
            <a:pPr algn="l"/>
            <a:r>
              <a:rPr altLang="it-IT" dirty="0" lang="it-IT" sz="3200"/>
              <a:t>]</a:t>
            </a:r>
            <a:r>
              <a:rPr altLang="it-IT" b="1" dirty="0" lang="it-IT" sz="3200"/>
              <a:t>+static(settings.MEDIA_URL,document_root=settings.MEDIA_ROOT)</a:t>
            </a:r>
            <a:endParaRPr altLang="pt-BR" b="1" dirty="0" lang="pt-BR" sz="3200"/>
          </a:p>
        </p:txBody>
      </p:sp>
    </p:spTree>
    <p:extLst>
      <p:ext uri="{BB962C8B-B14F-4D97-AF65-F5344CB8AC3E}">
        <p14:creationId xmlns:p14="http://schemas.microsoft.com/office/powerpoint/2010/main" val="270516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altLang="it-IT" dirty="0" lang="it-IT" sz="3200"/>
              <a:t>STATIC_URL = "/static/"</a:t>
            </a:r>
          </a:p>
          <a:p>
            <a:pPr algn="l"/>
            <a:r>
              <a:rPr altLang="it-IT" dirty="0" lang="it-IT" sz="3200"/>
              <a:t>STATIC_ROOT = os.path.join(BASE_DIR,'staticfiles')</a:t>
            </a:r>
          </a:p>
          <a:p>
            <a:pPr algn="l"/>
            <a:endParaRPr altLang="it-IT" dirty="0" lang="it-IT" sz="3200"/>
          </a:p>
          <a:p>
            <a:pPr algn="l"/>
            <a:r>
              <a:rPr altLang="it-IT" dirty="0" lang="it-IT" sz="3200"/>
              <a:t>MEDIA_ROOT = os.path.join(BASE_DIR,'media')</a:t>
            </a:r>
          </a:p>
          <a:p>
            <a:pPr algn="l"/>
            <a:r>
              <a:rPr altLang="it-IT" dirty="0" lang="it-IT" sz="3200"/>
              <a:t>MEDIA_URL = 'media/’</a:t>
            </a:r>
          </a:p>
          <a:p>
            <a:pPr algn="l"/>
            <a:endParaRPr altLang="it-IT" dirty="0" lang="it-IT" sz="3200"/>
          </a:p>
          <a:p>
            <a:pPr algn="l"/>
            <a:r>
              <a:rPr dirty="0" lang="en-US" sz="3200"/>
              <a:t>…</a:t>
            </a:r>
          </a:p>
          <a:p>
            <a:pPr algn="l"/>
            <a:r>
              <a:rPr altLang="pt-BR" dirty="0" lang="pt-BR"/>
              <a:t>STATICFILES_STORAGE = '</a:t>
            </a:r>
            <a:r>
              <a:rPr altLang="pt-BR" dirty="0" err="1" lang="pt-BR"/>
              <a:t>whitenoise.storage.CompressedManifestStaticFilesStorage</a:t>
            </a:r>
            <a:r>
              <a:rPr altLang="pt-BR" dirty="0" lang="pt-BR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2735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altLang="it-IT" dirty="0" lang="it-IT" sz="3200"/>
              <a:t>from django.contrib.messages import constants as minhas_msg</a:t>
            </a:r>
          </a:p>
          <a:p>
            <a:pPr algn="l"/>
            <a:r>
              <a:rPr altLang="it-IT" dirty="0" lang="it-IT" sz="3200"/>
              <a:t>MESSAGE_TAGS = {</a:t>
            </a:r>
          </a:p>
          <a:p>
            <a:pPr algn="l"/>
            <a:r>
              <a:rPr altLang="it-IT" dirty="0" lang="it-IT" sz="3200"/>
              <a:t>   minhas_msg.INFO:'alert-info',</a:t>
            </a:r>
          </a:p>
          <a:p>
            <a:pPr algn="l"/>
            <a:r>
              <a:rPr altLang="it-IT" dirty="0" lang="it-IT" sz="3200"/>
              <a:t>   minhas_msg.ERROR:'alert-danger',</a:t>
            </a:r>
          </a:p>
          <a:p>
            <a:pPr algn="l"/>
            <a:r>
              <a:rPr altLang="it-IT" dirty="0" lang="it-IT" sz="3200"/>
              <a:t>   minhas_msg.WARNING:'alert-warning',</a:t>
            </a:r>
          </a:p>
          <a:p>
            <a:pPr algn="l"/>
            <a:r>
              <a:rPr altLang="it-IT" dirty="0" lang="it-IT" sz="3200"/>
              <a:t>   minhas_msg.SUCCESS:'alert-success',</a:t>
            </a:r>
          </a:p>
          <a:p>
            <a:pPr algn="l"/>
            <a:r>
              <a:rPr altLang="it-IT" dirty="0" lang="it-IT" sz="3200"/>
              <a:t>}</a:t>
            </a:r>
            <a:endParaRPr altLang="pt-BR" dirty="0" lang="pt-BR"/>
          </a:p>
        </p:txBody>
      </p:sp>
    </p:spTree>
    <p:extLst>
      <p:ext uri="{BB962C8B-B14F-4D97-AF65-F5344CB8AC3E}">
        <p14:creationId xmlns:p14="http://schemas.microsoft.com/office/powerpoint/2010/main" val="2982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- home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from </a:t>
            </a:r>
            <a:r>
              <a:rPr dirty="0" err="1" lang="en-US" sz="3200"/>
              <a:t>django.shortcuts</a:t>
            </a:r>
            <a:r>
              <a:rPr dirty="0" lang="en-US" sz="3200"/>
              <a:t> import render</a:t>
            </a:r>
          </a:p>
          <a:p>
            <a:pPr algn="l"/>
            <a:endParaRPr dirty="0" lang="en-US" sz="3200"/>
          </a:p>
          <a:p>
            <a:pPr algn="l"/>
            <a:endParaRPr dirty="0" lang="en-US" sz="3200"/>
          </a:p>
          <a:p>
            <a:pPr algn="l"/>
            <a:r>
              <a:rPr dirty="0" lang="en-US" sz="3200"/>
              <a:t>def index(request):</a:t>
            </a:r>
          </a:p>
          <a:p>
            <a:pPr algn="l"/>
            <a:r>
              <a:rPr dirty="0" lang="en-US" sz="3200"/>
              <a:t>    return render(request, 'home/index.html')</a:t>
            </a:r>
          </a:p>
          <a:p>
            <a:pPr algn="l"/>
            <a:endParaRPr altLang="pt-BR" dirty="0" lang="pt-BR"/>
          </a:p>
        </p:txBody>
      </p:sp>
    </p:spTree>
    <p:extLst>
      <p:ext uri="{BB962C8B-B14F-4D97-AF65-F5344CB8AC3E}">
        <p14:creationId xmlns:p14="http://schemas.microsoft.com/office/powerpoint/2010/main" val="113442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index - home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555984"/>
          </a:xfrm>
        </p:spPr>
        <p:txBody>
          <a:bodyPr numCol="1">
            <a:normAutofit fontScale="92500" lnSpcReduction="20000"/>
          </a:bodyPr>
          <a:lstStyle/>
          <a:p>
            <a:pPr algn="l"/>
            <a:r>
              <a:rPr b="1" dirty="0" lang="en-US">
                <a:solidFill>
                  <a:schemeClr val="accent1"/>
                </a:solidFill>
              </a:rPr>
              <a:t>{% load static %}</a:t>
            </a:r>
          </a:p>
          <a:p>
            <a:pPr algn="l"/>
            <a:r>
              <a:rPr b="1" dirty="0" lang="en-US">
                <a:solidFill>
                  <a:schemeClr val="accent1"/>
                </a:solidFill>
              </a:rPr>
              <a:t>{% load bootstrap5 %}</a:t>
            </a:r>
          </a:p>
          <a:p>
            <a:pPr algn="l"/>
            <a:r>
              <a:rPr dirty="0" lang="en-US"/>
              <a:t>&lt;!doctype html&gt;</a:t>
            </a:r>
          </a:p>
          <a:p>
            <a:pPr algn="l"/>
            <a:r>
              <a:rPr dirty="0" lang="en-US"/>
              <a:t>&lt;html lang="</a:t>
            </a:r>
            <a:r>
              <a:rPr b="1" dirty="0" err="1" lang="en-US">
                <a:solidFill>
                  <a:schemeClr val="accent1"/>
                </a:solidFill>
              </a:rPr>
              <a:t>pt</a:t>
            </a:r>
            <a:r>
              <a:rPr dirty="0" lang="en-US"/>
              <a:t>"&gt;</a:t>
            </a:r>
          </a:p>
          <a:p>
            <a:pPr algn="l"/>
            <a:r>
              <a:rPr dirty="0" lang="en-US"/>
              <a:t>&lt;head&gt;</a:t>
            </a:r>
          </a:p>
          <a:p>
            <a:pPr algn="l"/>
            <a:r>
              <a:rPr dirty="0" lang="en-US"/>
              <a:t>    &lt;meta charset="UTF-8"&gt;</a:t>
            </a:r>
          </a:p>
          <a:p>
            <a:pPr algn="l"/>
            <a:r>
              <a:rPr dirty="0" lang="en-US"/>
              <a:t>    &lt;meta name="viewport"</a:t>
            </a:r>
          </a:p>
          <a:p>
            <a:pPr algn="l"/>
            <a:r>
              <a:rPr dirty="0" lang="en-US"/>
              <a:t>          content="width=device-width, user-scalable=no, initial-scale=1.0, maximum-scale=1.0, minimum-scale=1.0"&gt;</a:t>
            </a:r>
          </a:p>
          <a:p>
            <a:pPr algn="l"/>
            <a:r>
              <a:rPr dirty="0" lang="en-US"/>
              <a:t>    &lt;meta http-</a:t>
            </a:r>
            <a:r>
              <a:rPr dirty="0" err="1" lang="en-US"/>
              <a:t>equiv</a:t>
            </a:r>
            <a:r>
              <a:rPr dirty="0" lang="en-US"/>
              <a:t>="X-UA-Compatible" content="</a:t>
            </a:r>
            <a:r>
              <a:rPr dirty="0" err="1" lang="en-US"/>
              <a:t>ie</a:t>
            </a:r>
            <a:r>
              <a:rPr dirty="0" lang="en-US"/>
              <a:t>=edge"&gt;</a:t>
            </a:r>
          </a:p>
          <a:p>
            <a:pPr algn="l"/>
            <a:r>
              <a:rPr dirty="0" lang="en-US"/>
              <a:t>    &lt;title&gt;Home&lt;/title&gt;</a:t>
            </a:r>
          </a:p>
          <a:p>
            <a:pPr algn="l"/>
            <a:r>
              <a:rPr b="1" dirty="0" lang="en-US">
                <a:solidFill>
                  <a:schemeClr val="accent1"/>
                </a:solidFill>
              </a:rPr>
              <a:t>    {% </a:t>
            </a:r>
            <a:r>
              <a:rPr b="1" dirty="0" err="1" lang="en-US">
                <a:solidFill>
                  <a:schemeClr val="accent1"/>
                </a:solidFill>
              </a:rPr>
              <a:t>bootstrap_css</a:t>
            </a:r>
            <a:r>
              <a:rPr b="1" dirty="0" lang="en-US">
                <a:solidFill>
                  <a:schemeClr val="accent1"/>
                </a:solidFill>
              </a:rPr>
              <a:t> %}</a:t>
            </a:r>
          </a:p>
          <a:p>
            <a:pPr algn="l"/>
            <a:r>
              <a:rPr b="1" dirty="0" lang="en-US">
                <a:solidFill>
                  <a:schemeClr val="accent1"/>
                </a:solidFill>
              </a:rPr>
              <a:t>    {% </a:t>
            </a:r>
            <a:r>
              <a:rPr b="1" dirty="0" err="1" lang="en-US">
                <a:solidFill>
                  <a:schemeClr val="accent1"/>
                </a:solidFill>
              </a:rPr>
              <a:t>bootstrap_javascript</a:t>
            </a:r>
            <a:r>
              <a:rPr b="1" dirty="0" lang="en-US">
                <a:solidFill>
                  <a:schemeClr val="accent1"/>
                </a:solidFill>
              </a:rPr>
              <a:t> %}</a:t>
            </a:r>
          </a:p>
          <a:p>
            <a:pPr algn="l"/>
            <a:r>
              <a:rPr dirty="0" lang="en-US"/>
              <a:t>&lt;/head&gt;</a:t>
            </a:r>
          </a:p>
          <a:p>
            <a:pPr algn="l"/>
            <a:r>
              <a:rPr dirty="0" lang="en-US"/>
              <a:t>…</a:t>
            </a:r>
            <a:endParaRPr altLang="pt-BR" dirty="0" lang="pt-BR" sz="1800"/>
          </a:p>
        </p:txBody>
      </p:sp>
    </p:spTree>
    <p:extLst>
      <p:ext uri="{BB962C8B-B14F-4D97-AF65-F5344CB8AC3E}">
        <p14:creationId xmlns:p14="http://schemas.microsoft.com/office/powerpoint/2010/main" val="315124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 defTabSz="914400" eaLnBrk="1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b="0" baseline="0" cap="none" i="0" kern="1200" kumimoji="0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B0602020104020603" typeface="Tw Cen M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 numCol="1">
            <a:normAutofit/>
          </a:bodyPr>
          <a:lstStyle/>
          <a:p>
            <a:pPr algn="l"/>
            <a:r>
              <a:rPr dirty="0" lang="en-US" sz="4000"/>
              <a:t>Project / Pasta / Files</a:t>
            </a:r>
            <a:endParaRPr altLang="pt-BR" dirty="0" lang="pt-BR" sz="40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B984CF-2EBA-4CA0-B789-1A5640AE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53" y="566916"/>
            <a:ext cx="5002423" cy="5724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AdjustHandles="1" noChangeArrowheads="1" noChangeAspect="1" noChangeShapeType="1" noEditPoints="1" noGrp="1" noMove="1" noResize="1" noRo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AF3B44BB-4390-4BFC-BFA9-BBEAE4221AB4}"/>
              </a:ext>
            </a:extLst>
          </p:cNvPr>
          <p:cNvSpPr/>
          <p:nvPr/>
        </p:nvSpPr>
        <p:spPr>
          <a:xfrm>
            <a:off x="1762030" y="1753224"/>
            <a:ext cx="1826122" cy="399667"/>
          </a:xfrm>
          <a:prstGeom prst="round2Diag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38442A78-7178-4B9C-9D1A-4413B37E8054}"/>
              </a:ext>
            </a:extLst>
          </p:cNvPr>
          <p:cNvSpPr/>
          <p:nvPr/>
        </p:nvSpPr>
        <p:spPr>
          <a:xfrm>
            <a:off x="2194129" y="2719806"/>
            <a:ext cx="2162718" cy="1985304"/>
          </a:xfrm>
          <a:prstGeom prst="round2DiagRect">
            <a:avLst>
              <a:gd fmla="val 172" name="adj1"/>
              <a:gd fmla="val 0" name="adj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  <p:sp>
        <p:nvSpPr>
          <p:cNvPr id="13" name="Retângulo: Cantos Diagonais Arredondados 12">
            <a:extLst>
              <a:ext uri="{FF2B5EF4-FFF2-40B4-BE49-F238E27FC236}">
                <a16:creationId xmlns:a16="http://schemas.microsoft.com/office/drawing/2014/main" id="{F0547DD3-049F-4C0F-9A1C-32C1708641A5}"/>
              </a:ext>
            </a:extLst>
          </p:cNvPr>
          <p:cNvSpPr/>
          <p:nvPr/>
        </p:nvSpPr>
        <p:spPr>
          <a:xfrm>
            <a:off x="2201323" y="4757724"/>
            <a:ext cx="3016135" cy="1533360"/>
          </a:xfrm>
          <a:prstGeom prst="round2DiagRect">
            <a:avLst>
              <a:gd fmla="val 172" name="adj1"/>
              <a:gd fmla="val 0" name="adj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1937809685"/>
      </p:ext>
    </p:extLst>
  </p:cSld>
  <p:clrMapOvr>
    <a:overrideClrMapping accent1="accent1" accent2="accent2" accent3="accent3" accent4="accent4" accent5="accent5" accent6="accent6" bg1="dk1" bg2="dk2" folHlink="folHlink" hlink="hlink" tx1="lt1" tx2="lt2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Model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340831"/>
          </a:xfrm>
        </p:spPr>
        <p:txBody>
          <a:bodyPr numCol="1">
            <a:normAutofit lnSpcReduction="10000"/>
          </a:bodyPr>
          <a:lstStyle/>
          <a:p>
            <a:pPr algn="l"/>
            <a:r>
              <a:rPr dirty="0" lang="en-US"/>
              <a:t>class </a:t>
            </a:r>
            <a:r>
              <a:rPr b="1" dirty="0" err="1" lang="en-US"/>
              <a:t>Produto</a:t>
            </a:r>
            <a:r>
              <a:rPr dirty="0" lang="en-US"/>
              <a:t>(</a:t>
            </a:r>
            <a:r>
              <a:rPr dirty="0" err="1" lang="en-US"/>
              <a:t>models.Model</a:t>
            </a:r>
            <a:r>
              <a:rPr dirty="0" lang="en-US"/>
              <a:t>):</a:t>
            </a:r>
          </a:p>
          <a:p>
            <a:pPr algn="l"/>
            <a:r>
              <a:rPr dirty="0" lang="en-US"/>
              <a:t>    </a:t>
            </a:r>
            <a:r>
              <a:rPr dirty="0" err="1" lang="en-US"/>
              <a:t>produto</a:t>
            </a:r>
            <a:r>
              <a:rPr dirty="0" lang="en-US"/>
              <a:t> = </a:t>
            </a:r>
            <a:r>
              <a:rPr dirty="0" err="1" lang="en-US"/>
              <a:t>models.</a:t>
            </a:r>
            <a:r>
              <a:rPr b="1" dirty="0" err="1" lang="en-US"/>
              <a:t>CharField</a:t>
            </a:r>
            <a:r>
              <a:rPr dirty="0" lang="en-US"/>
              <a:t>(</a:t>
            </a:r>
            <a:r>
              <a:rPr dirty="0" err="1" lang="en-US"/>
              <a:t>max_length</a:t>
            </a:r>
            <a:r>
              <a:rPr dirty="0" lang="en-US"/>
              <a:t>=20, default=None)</a:t>
            </a:r>
          </a:p>
          <a:p>
            <a:pPr algn="l"/>
            <a:r>
              <a:rPr dirty="0" lang="en-US"/>
              <a:t>    </a:t>
            </a:r>
            <a:r>
              <a:rPr dirty="0" err="1" lang="en-US"/>
              <a:t>preco</a:t>
            </a:r>
            <a:r>
              <a:rPr dirty="0" lang="en-US"/>
              <a:t> = </a:t>
            </a:r>
            <a:r>
              <a:rPr dirty="0" err="1" lang="en-US"/>
              <a:t>models.</a:t>
            </a:r>
            <a:r>
              <a:rPr b="1" dirty="0" err="1" lang="en-US"/>
              <a:t>DecimalField</a:t>
            </a:r>
            <a:r>
              <a:rPr dirty="0" lang="en-US"/>
              <a:t>(</a:t>
            </a:r>
            <a:r>
              <a:rPr dirty="0" err="1" lang="en-US"/>
              <a:t>decimal_places</a:t>
            </a:r>
            <a:r>
              <a:rPr dirty="0" lang="en-US"/>
              <a:t>=2, </a:t>
            </a:r>
            <a:r>
              <a:rPr dirty="0" err="1" lang="en-US"/>
              <a:t>max_digits</a:t>
            </a:r>
            <a:r>
              <a:rPr dirty="0" lang="en-US"/>
              <a:t>=10,default=None)</a:t>
            </a:r>
          </a:p>
          <a:p>
            <a:pPr algn="l"/>
            <a:r>
              <a:rPr dirty="0" lang="en-US"/>
              <a:t>    </a:t>
            </a:r>
            <a:r>
              <a:rPr dirty="0" err="1" lang="en-US"/>
              <a:t>foto</a:t>
            </a:r>
            <a:r>
              <a:rPr dirty="0" lang="en-US"/>
              <a:t> = </a:t>
            </a:r>
            <a:r>
              <a:rPr dirty="0" err="1" lang="en-US"/>
              <a:t>models.</a:t>
            </a:r>
            <a:r>
              <a:rPr b="1" dirty="0" err="1" lang="en-US"/>
              <a:t>ImageField</a:t>
            </a:r>
            <a:r>
              <a:rPr dirty="0" lang="en-US"/>
              <a:t>(blank=True, </a:t>
            </a:r>
            <a:r>
              <a:rPr dirty="0" err="1" lang="en-US"/>
              <a:t>upload_to</a:t>
            </a:r>
            <a:r>
              <a:rPr dirty="0" lang="en-US"/>
              <a:t>='</a:t>
            </a:r>
            <a:r>
              <a:rPr dirty="0" err="1" lang="en-US"/>
              <a:t>foto_produto</a:t>
            </a:r>
            <a:r>
              <a:rPr dirty="0" lang="en-US"/>
              <a:t>/%y/%m/%d/')</a:t>
            </a:r>
          </a:p>
          <a:p>
            <a:pPr algn="l"/>
            <a:endParaRPr dirty="0" lang="en-US"/>
          </a:p>
          <a:p>
            <a:pPr algn="l"/>
            <a:r>
              <a:rPr dirty="0" lang="en-US"/>
              <a:t>    def __str__(self):</a:t>
            </a:r>
          </a:p>
          <a:p>
            <a:pPr algn="l"/>
            <a:r>
              <a:rPr dirty="0" lang="en-US"/>
              <a:t>        return </a:t>
            </a:r>
            <a:r>
              <a:rPr dirty="0" err="1" lang="en-US"/>
              <a:t>self.</a:t>
            </a:r>
            <a:r>
              <a:rPr b="1" dirty="0" err="1" lang="en-US"/>
              <a:t>produto</a:t>
            </a:r>
            <a:endParaRPr b="1" dirty="0" lang="en-US"/>
          </a:p>
          <a:p>
            <a:pPr algn="l"/>
            <a:endParaRPr b="1" dirty="0" lang="en-US" sz="1800"/>
          </a:p>
          <a:p>
            <a:pPr algn="l"/>
            <a:r>
              <a:rPr altLang="pt-BR" dirty="0" err="1" lang="pt-BR"/>
              <a:t>class</a:t>
            </a:r>
            <a:r>
              <a:rPr altLang="pt-BR" dirty="0" lang="pt-BR"/>
              <a:t> </a:t>
            </a:r>
            <a:r>
              <a:rPr altLang="pt-BR" b="1" dirty="0" err="1" lang="pt-BR"/>
              <a:t>detContato</a:t>
            </a:r>
            <a:r>
              <a:rPr altLang="pt-BR" dirty="0" lang="pt-BR"/>
              <a:t>(</a:t>
            </a:r>
            <a:r>
              <a:rPr altLang="pt-BR" dirty="0" err="1" lang="pt-BR"/>
              <a:t>admin.ModelAdmin</a:t>
            </a:r>
            <a:r>
              <a:rPr altLang="pt-BR" dirty="0" lang="pt-BR"/>
              <a:t>):</a:t>
            </a:r>
          </a:p>
          <a:p>
            <a:pPr algn="l"/>
            <a:r>
              <a:rPr altLang="pt-BR" dirty="0" lang="pt-BR"/>
              <a:t>    </a:t>
            </a:r>
            <a:r>
              <a:rPr altLang="pt-BR" dirty="0" err="1" lang="pt-BR"/>
              <a:t>list_display</a:t>
            </a:r>
            <a:r>
              <a:rPr altLang="pt-BR" dirty="0" lang="pt-BR"/>
              <a:t> = ('id', 'nome', 'telefone', '</a:t>
            </a:r>
            <a:r>
              <a:rPr altLang="pt-BR" dirty="0" err="1" lang="pt-BR"/>
              <a:t>email</a:t>
            </a:r>
            <a:r>
              <a:rPr altLang="pt-BR" dirty="0" lang="pt-BR"/>
              <a:t>')</a:t>
            </a:r>
          </a:p>
          <a:p>
            <a:pPr algn="l"/>
            <a:endParaRPr altLang="pt-BR" dirty="0" lang="pt-BR"/>
          </a:p>
          <a:p>
            <a:pPr algn="l"/>
            <a:r>
              <a:rPr altLang="pt-BR" dirty="0" err="1" lang="pt-BR"/>
              <a:t>admin.site.register</a:t>
            </a:r>
            <a:r>
              <a:rPr altLang="pt-BR" dirty="0" lang="pt-BR"/>
              <a:t>(Contato, </a:t>
            </a:r>
            <a:r>
              <a:rPr altLang="pt-BR" dirty="0" err="1" lang="pt-BR"/>
              <a:t>detContato</a:t>
            </a:r>
            <a:r>
              <a:rPr altLang="pt-BR" dirty="0" 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49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DJANGO ADMIN / MIGRATIONS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4120723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python .\manage.py </a:t>
            </a:r>
            <a:r>
              <a:rPr dirty="0" err="1" lang="en-US" sz="3200"/>
              <a:t>makemigrations</a:t>
            </a:r>
            <a:endParaRPr dirty="0" lang="en-US" sz="3200"/>
          </a:p>
          <a:p>
            <a:pPr algn="l"/>
            <a:endParaRPr altLang="pt-BR" b="1" dirty="0" lang="pt-BR" sz="3200"/>
          </a:p>
          <a:p>
            <a:pPr algn="l"/>
            <a:r>
              <a:rPr altLang="pt-BR" dirty="0" err="1" lang="pt-BR" sz="3200"/>
              <a:t>python</a:t>
            </a:r>
            <a:r>
              <a:rPr altLang="pt-BR" dirty="0" lang="pt-BR" sz="3200"/>
              <a:t> .\manage.py </a:t>
            </a:r>
            <a:r>
              <a:rPr altLang="pt-BR" dirty="0" err="1" lang="pt-BR" sz="3200"/>
              <a:t>migrate</a:t>
            </a:r>
            <a:endParaRPr altLang="pt-BR" dirty="0" lang="pt-BR" sz="3200"/>
          </a:p>
          <a:p>
            <a:pPr algn="l"/>
            <a:endParaRPr altLang="pt-BR" dirty="0" lang="pt-BR" sz="3200"/>
          </a:p>
          <a:p>
            <a:pPr algn="l"/>
            <a:r>
              <a:rPr altLang="pt-BR" dirty="0" lang="pt-BR" sz="3200"/>
              <a:t> </a:t>
            </a:r>
            <a:r>
              <a:rPr altLang="pt-BR" dirty="0" err="1" lang="pt-BR" sz="3200"/>
              <a:t>python</a:t>
            </a:r>
            <a:r>
              <a:rPr altLang="pt-BR" dirty="0" lang="pt-BR" sz="3200"/>
              <a:t> .\manage.py </a:t>
            </a:r>
            <a:r>
              <a:rPr altLang="pt-BR" dirty="0" err="1" lang="pt-BR" sz="3200"/>
              <a:t>createsuperuser</a:t>
            </a:r>
            <a:endParaRPr altLang="pt-BR" dirty="0" lang="pt-BR" sz="3200"/>
          </a:p>
          <a:p>
            <a:pPr algn="l"/>
            <a:endParaRPr altLang="pt-BR" dirty="0" lang="pt-BR" sz="3200"/>
          </a:p>
          <a:p>
            <a:pPr algn="l"/>
            <a:r>
              <a:rPr altLang="pt-BR" dirty="0" err="1" lang="pt-BR" sz="3200"/>
              <a:t>python</a:t>
            </a:r>
            <a:r>
              <a:rPr altLang="pt-BR" dirty="0" lang="pt-BR" sz="3200"/>
              <a:t> .\manage.py </a:t>
            </a:r>
            <a:r>
              <a:rPr altLang="pt-BR" dirty="0" err="1" lang="pt-BR" sz="3200"/>
              <a:t>runserver</a:t>
            </a:r>
            <a:endParaRPr altLang="pt-BR" dirty="0" lang="pt-BR" sz="3200"/>
          </a:p>
          <a:p>
            <a:pPr algn="l"/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42423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err="1" kern="1200"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Cuidados</a:t>
            </a:r>
            <a:r>
              <a:rPr dirty="0" kern="1200"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o ENV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3A7C56-DA7F-4677-B86F-3649ED02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39" y="462987"/>
            <a:ext cx="7600241" cy="5624178"/>
          </a:xfrm>
          <a:prstGeom prst="roundRect">
            <a:avLst>
              <a:gd fmla="val 8594" name="adj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DEF03F87-BAF2-4BA4-BA63-56D12FE80D6D}"/>
              </a:ext>
            </a:extLst>
          </p:cNvPr>
          <p:cNvSpPr/>
          <p:nvPr/>
        </p:nvSpPr>
        <p:spPr>
          <a:xfrm>
            <a:off x="6227180" y="1452282"/>
            <a:ext cx="2986268" cy="399667"/>
          </a:xfrm>
          <a:prstGeom prst="round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C9CF70E6-79C4-467F-89BA-96AF3B3A587D}"/>
              </a:ext>
            </a:extLst>
          </p:cNvPr>
          <p:cNvSpPr/>
          <p:nvPr/>
        </p:nvSpPr>
        <p:spPr>
          <a:xfrm>
            <a:off x="7315496" y="2131807"/>
            <a:ext cx="4876504" cy="399667"/>
          </a:xfrm>
          <a:prstGeom prst="round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92ECAFC-E0C8-4134-A1E6-546A395D8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01" y="3991087"/>
            <a:ext cx="4274031" cy="2529781"/>
          </a:xfrm>
          <a:prstGeom prst="rect">
            <a:avLst/>
          </a:prstGeom>
        </p:spPr>
      </p:pic>
      <p:sp>
        <p:nvSpPr>
          <p:cNvPr id="16" name="Retângulo: Cantos Diagonais Arredondados 15">
            <a:extLst>
              <a:ext uri="{FF2B5EF4-FFF2-40B4-BE49-F238E27FC236}">
                <a16:creationId xmlns:a16="http://schemas.microsoft.com/office/drawing/2014/main" id="{693491E2-8630-488F-A9B5-06452380CE75}"/>
              </a:ext>
            </a:extLst>
          </p:cNvPr>
          <p:cNvSpPr/>
          <p:nvPr/>
        </p:nvSpPr>
        <p:spPr>
          <a:xfrm>
            <a:off x="11327802" y="6121201"/>
            <a:ext cx="781230" cy="399667"/>
          </a:xfrm>
          <a:prstGeom prst="round2Diag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altLang="pt-BR" lang="pt-BR"/>
          </a:p>
        </p:txBody>
      </p:sp>
    </p:spTree>
    <p:extLst>
      <p:ext uri="{BB962C8B-B14F-4D97-AF65-F5344CB8AC3E}">
        <p14:creationId xmlns:p14="http://schemas.microsoft.com/office/powerpoint/2010/main" val="204960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admin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2388198"/>
            <a:ext cx="12192000" cy="3948056"/>
          </a:xfrm>
        </p:spPr>
        <p:txBody>
          <a:bodyPr numCol="1">
            <a:normAutofit/>
          </a:bodyPr>
          <a:lstStyle/>
          <a:p>
            <a:pPr algn="l"/>
            <a:r>
              <a:rPr altLang="pt-BR" dirty="0" err="1" lang="pt-BR" sz="3600"/>
              <a:t>class</a:t>
            </a:r>
            <a:r>
              <a:rPr altLang="pt-BR" dirty="0" lang="pt-BR" sz="3600"/>
              <a:t> </a:t>
            </a:r>
            <a:r>
              <a:rPr altLang="pt-BR" b="1" dirty="0" err="1" lang="pt-BR" sz="3600"/>
              <a:t>detContato</a:t>
            </a:r>
            <a:r>
              <a:rPr altLang="pt-BR" dirty="0" lang="pt-BR" sz="3600"/>
              <a:t>(</a:t>
            </a:r>
            <a:r>
              <a:rPr altLang="pt-BR" dirty="0" err="1" lang="pt-BR" sz="3600"/>
              <a:t>admin.ModelAdmin</a:t>
            </a:r>
            <a:r>
              <a:rPr altLang="pt-BR" dirty="0" lang="pt-BR" sz="3600"/>
              <a:t>):</a:t>
            </a:r>
          </a:p>
          <a:p>
            <a:pPr algn="l"/>
            <a:r>
              <a:rPr altLang="pt-BR" dirty="0" lang="pt-BR" sz="3600"/>
              <a:t>    </a:t>
            </a:r>
            <a:r>
              <a:rPr altLang="pt-BR" dirty="0" err="1" lang="pt-BR" sz="3600"/>
              <a:t>list_display</a:t>
            </a:r>
            <a:r>
              <a:rPr altLang="pt-BR" dirty="0" lang="pt-BR" sz="3600"/>
              <a:t> = ('id', 'nome', 'telefone', '</a:t>
            </a:r>
            <a:r>
              <a:rPr altLang="pt-BR" dirty="0" err="1" lang="pt-BR" sz="3600"/>
              <a:t>email</a:t>
            </a:r>
            <a:r>
              <a:rPr altLang="pt-BR" dirty="0" lang="pt-BR" sz="3600"/>
              <a:t>')</a:t>
            </a:r>
          </a:p>
          <a:p>
            <a:pPr algn="l"/>
            <a:endParaRPr altLang="pt-BR" dirty="0" lang="pt-BR" sz="3600"/>
          </a:p>
          <a:p>
            <a:pPr algn="l"/>
            <a:r>
              <a:rPr altLang="pt-BR" dirty="0" err="1" lang="pt-BR" sz="3600"/>
              <a:t>admin.site.register</a:t>
            </a:r>
            <a:r>
              <a:rPr altLang="pt-BR" dirty="0" lang="pt-BR" sz="3600"/>
              <a:t>(Contato, </a:t>
            </a:r>
            <a:r>
              <a:rPr altLang="pt-BR" b="1" dirty="0" err="1" lang="pt-BR" sz="3600"/>
              <a:t>detContato</a:t>
            </a:r>
            <a:r>
              <a:rPr altLang="pt-BR" dirty="0" lang="pt-BR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2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</a:t>
            </a:r>
            <a:r>
              <a:rPr dirty="0" err="1" lang="en-US"/>
              <a:t>na</a:t>
            </a:r>
            <a:r>
              <a:rPr dirty="0" lang="en-US"/>
              <a:t> </a:t>
            </a:r>
            <a:r>
              <a:rPr dirty="0" err="1" lang="en-US"/>
              <a:t>mão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340831"/>
          </a:xfrm>
        </p:spPr>
        <p:txBody>
          <a:bodyPr numCol="1">
            <a:normAutofit/>
          </a:bodyPr>
          <a:lstStyle/>
          <a:p>
            <a:pPr algn="l"/>
            <a:r>
              <a:rPr dirty="0" lang="en-US"/>
              <a:t>from </a:t>
            </a:r>
            <a:r>
              <a:rPr dirty="0" err="1" lang="en-US"/>
              <a:t>django.shortcuts</a:t>
            </a:r>
            <a:r>
              <a:rPr dirty="0" lang="en-US"/>
              <a:t> import render, </a:t>
            </a:r>
            <a:r>
              <a:rPr b="1" dirty="0" lang="en-US"/>
              <a:t>redirect</a:t>
            </a:r>
          </a:p>
          <a:p>
            <a:pPr algn="l"/>
            <a:r>
              <a:rPr dirty="0" lang="en-US"/>
              <a:t>from </a:t>
            </a:r>
            <a:r>
              <a:rPr dirty="0" err="1" lang="en-US"/>
              <a:t>django.contrib</a:t>
            </a:r>
            <a:r>
              <a:rPr dirty="0" lang="en-US"/>
              <a:t> import </a:t>
            </a:r>
            <a:r>
              <a:rPr b="1" dirty="0" lang="en-US"/>
              <a:t>messages</a:t>
            </a:r>
            <a:r>
              <a:rPr dirty="0" lang="en-US"/>
              <a:t>, </a:t>
            </a:r>
            <a:r>
              <a:rPr b="1" dirty="0" lang="en-US"/>
              <a:t>auth</a:t>
            </a:r>
          </a:p>
          <a:p>
            <a:pPr algn="l"/>
            <a:r>
              <a:rPr dirty="0" lang="en-US"/>
              <a:t>from </a:t>
            </a:r>
            <a:r>
              <a:rPr dirty="0" err="1" lang="en-US"/>
              <a:t>django.core.</a:t>
            </a:r>
            <a:r>
              <a:rPr b="1" dirty="0" err="1" lang="en-US"/>
              <a:t>validators</a:t>
            </a:r>
            <a:r>
              <a:rPr dirty="0" lang="en-US"/>
              <a:t> import </a:t>
            </a:r>
            <a:r>
              <a:rPr b="1" dirty="0" err="1" lang="en-US"/>
              <a:t>validate</a:t>
            </a:r>
            <a:r>
              <a:rPr dirty="0" err="1" lang="en-US"/>
              <a:t>_</a:t>
            </a:r>
            <a:r>
              <a:rPr b="1" dirty="0" err="1" lang="en-US"/>
              <a:t>email</a:t>
            </a:r>
            <a:endParaRPr b="1" dirty="0" lang="en-US"/>
          </a:p>
          <a:p>
            <a:pPr algn="l"/>
            <a:r>
              <a:rPr dirty="0" lang="en-US"/>
              <a:t>from </a:t>
            </a:r>
            <a:r>
              <a:rPr dirty="0" err="1" lang="en-US"/>
              <a:t>django.contrib.</a:t>
            </a:r>
            <a:r>
              <a:rPr b="1" dirty="0" err="1" lang="en-US"/>
              <a:t>auth.models</a:t>
            </a:r>
            <a:r>
              <a:rPr b="1" dirty="0" lang="en-US"/>
              <a:t> </a:t>
            </a:r>
            <a:r>
              <a:rPr dirty="0" lang="en-US"/>
              <a:t>import </a:t>
            </a:r>
            <a:r>
              <a:rPr b="1" dirty="0" lang="en-US"/>
              <a:t>User</a:t>
            </a:r>
          </a:p>
          <a:p>
            <a:pPr algn="l"/>
            <a:r>
              <a:rPr dirty="0" lang="en-US"/>
              <a:t>from </a:t>
            </a:r>
            <a:r>
              <a:rPr dirty="0" err="1" lang="en-US"/>
              <a:t>django.contrib.</a:t>
            </a:r>
            <a:r>
              <a:rPr b="1" dirty="0" err="1" lang="en-US"/>
              <a:t>auth.decorators</a:t>
            </a:r>
            <a:r>
              <a:rPr b="1" dirty="0" lang="en-US"/>
              <a:t> </a:t>
            </a:r>
            <a:r>
              <a:rPr dirty="0" lang="en-US"/>
              <a:t>import </a:t>
            </a:r>
            <a:r>
              <a:rPr b="1" dirty="0" err="1" lang="en-US"/>
              <a:t>login_required</a:t>
            </a:r>
            <a:endParaRPr b="1" dirty="0" lang="en-US"/>
          </a:p>
          <a:p>
            <a:pPr algn="l"/>
            <a:r>
              <a:rPr dirty="0" lang="en-US"/>
              <a:t>from .models import </a:t>
            </a:r>
            <a:r>
              <a:rPr b="1" dirty="0" err="1" lang="en-US"/>
              <a:t>Perfil</a:t>
            </a:r>
            <a:r>
              <a:rPr b="1" dirty="0" lang="en-US"/>
              <a:t>, </a:t>
            </a:r>
            <a:r>
              <a:rPr b="1" dirty="0" err="1" lang="en-US"/>
              <a:t>Aluno</a:t>
            </a:r>
            <a:endParaRPr b="1" dirty="0" lang="en-US"/>
          </a:p>
          <a:p>
            <a:pPr algn="l"/>
            <a:r>
              <a:rPr dirty="0" lang="en-US"/>
              <a:t>import </a:t>
            </a:r>
            <a:r>
              <a:rPr b="1" dirty="0" err="1" lang="en-US"/>
              <a:t>pyrebase</a:t>
            </a:r>
            <a:endParaRPr altLang="pt-BR" b="1" dirty="0" lang="pt-BR"/>
          </a:p>
        </p:txBody>
      </p:sp>
    </p:spTree>
    <p:extLst>
      <p:ext uri="{BB962C8B-B14F-4D97-AF65-F5344CB8AC3E}">
        <p14:creationId xmlns:p14="http://schemas.microsoft.com/office/powerpoint/2010/main" val="403486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– </a:t>
            </a:r>
            <a:r>
              <a:rPr dirty="0" err="1" lang="en-US"/>
              <a:t>obter</a:t>
            </a:r>
            <a:r>
              <a:rPr dirty="0" lang="en-US"/>
              <a:t> dados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340831"/>
          </a:xfrm>
        </p:spPr>
        <p:txBody>
          <a:bodyPr numCol="1">
            <a:normAutofit/>
          </a:bodyPr>
          <a:lstStyle/>
          <a:p>
            <a:pPr algn="l"/>
            <a:r>
              <a:rPr b="1" dirty="0" lang="en-US"/>
              <a:t>def</a:t>
            </a:r>
            <a:r>
              <a:rPr dirty="0" lang="en-US"/>
              <a:t> </a:t>
            </a:r>
            <a:r>
              <a:rPr dirty="0" err="1" lang="en-US"/>
              <a:t>cadastrar</a:t>
            </a:r>
            <a:r>
              <a:rPr dirty="0" lang="en-US"/>
              <a:t>(</a:t>
            </a:r>
            <a:r>
              <a:rPr b="1" dirty="0" i="1" lang="en-US"/>
              <a:t>request</a:t>
            </a:r>
            <a:r>
              <a:rPr dirty="0" lang="en-US"/>
              <a:t>):</a:t>
            </a:r>
          </a:p>
          <a:p>
            <a:pPr algn="l"/>
            <a:r>
              <a:rPr dirty="0" lang="en-US"/>
              <a:t>    </a:t>
            </a:r>
          </a:p>
          <a:p>
            <a:pPr algn="l"/>
            <a:r>
              <a:rPr dirty="0" lang="en-US"/>
              <a:t>    if </a:t>
            </a:r>
            <a:r>
              <a:rPr b="1" dirty="0" err="1" i="1" lang="en-US"/>
              <a:t>request</a:t>
            </a:r>
            <a:r>
              <a:rPr dirty="0" err="1" lang="en-US"/>
              <a:t>.method</a:t>
            </a:r>
            <a:r>
              <a:rPr dirty="0" lang="en-US"/>
              <a:t> != 'POST':</a:t>
            </a:r>
          </a:p>
          <a:p>
            <a:pPr algn="l"/>
            <a:r>
              <a:rPr dirty="0" lang="en-US"/>
              <a:t>        return render(request, '</a:t>
            </a:r>
            <a:r>
              <a:rPr dirty="0" err="1" lang="en-US"/>
              <a:t>aluno</a:t>
            </a:r>
            <a:r>
              <a:rPr dirty="0" lang="en-US"/>
              <a:t>/cadastrar.html’)</a:t>
            </a:r>
          </a:p>
          <a:p>
            <a:pPr algn="l"/>
            <a:r>
              <a:rPr dirty="0" lang="en-US"/>
              <a:t>…</a:t>
            </a:r>
          </a:p>
          <a:p>
            <a:pPr algn="l"/>
            <a:r>
              <a:rPr b="1" dirty="0" lang="en-US">
                <a:solidFill>
                  <a:schemeClr val="accent2"/>
                </a:solidFill>
              </a:rPr>
              <a:t>    email = </a:t>
            </a:r>
            <a:r>
              <a:rPr b="1" dirty="0" err="1" i="1" lang="en-US">
                <a:solidFill>
                  <a:schemeClr val="accent2"/>
                </a:solidFill>
              </a:rPr>
              <a:t>request</a:t>
            </a:r>
            <a:r>
              <a:rPr b="1" dirty="0" err="1" lang="en-US">
                <a:solidFill>
                  <a:schemeClr val="accent2"/>
                </a:solidFill>
              </a:rPr>
              <a:t>.POST.get</a:t>
            </a:r>
            <a:r>
              <a:rPr b="1" dirty="0" lang="en-US">
                <a:solidFill>
                  <a:schemeClr val="accent2"/>
                </a:solidFill>
              </a:rPr>
              <a:t>('email’)</a:t>
            </a:r>
          </a:p>
          <a:p>
            <a:pPr algn="l"/>
            <a:r>
              <a:rPr b="1" dirty="0" lang="en-US"/>
              <a:t>…</a:t>
            </a:r>
          </a:p>
          <a:p>
            <a:pPr algn="l"/>
            <a:endParaRPr b="1" dirty="0" lang="en-US"/>
          </a:p>
          <a:p>
            <a:pPr algn="l"/>
            <a:r>
              <a:rPr dirty="0" lang="en-US"/>
              <a:t>Print</a:t>
            </a:r>
            <a:r>
              <a:rPr b="1" dirty="0" lang="en-US"/>
              <a:t>(</a:t>
            </a:r>
            <a:r>
              <a:rPr b="1" dirty="0" err="1" lang="en-US"/>
              <a:t>dir</a:t>
            </a:r>
            <a:r>
              <a:rPr b="1" dirty="0" lang="en-US"/>
              <a:t>(request))</a:t>
            </a:r>
            <a:endParaRPr altLang="pt-BR" b="1" dirty="0" lang="pt-BR"/>
          </a:p>
        </p:txBody>
      </p:sp>
    </p:spTree>
    <p:extLst>
      <p:ext uri="{BB962C8B-B14F-4D97-AF65-F5344CB8AC3E}">
        <p14:creationId xmlns:p14="http://schemas.microsoft.com/office/powerpoint/2010/main" val="217273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</a:t>
            </a:r>
            <a:r>
              <a:rPr dirty="0" err="1" lang="en-US"/>
              <a:t>validações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1349744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2000"/>
              <a:t> if </a:t>
            </a:r>
            <a:r>
              <a:rPr dirty="0" err="1" lang="en-US" sz="2000"/>
              <a:t>len</a:t>
            </a:r>
            <a:r>
              <a:rPr dirty="0" lang="en-US" sz="2000"/>
              <a:t>(senha1) &lt; 6:</a:t>
            </a:r>
          </a:p>
          <a:p>
            <a:pPr algn="l"/>
            <a:r>
              <a:rPr b="1" dirty="0" lang="en-US" sz="2000"/>
              <a:t>        </a:t>
            </a:r>
            <a:r>
              <a:rPr b="1" dirty="0" err="1" lang="en-US" sz="2000"/>
              <a:t>messages.add_message</a:t>
            </a:r>
            <a:r>
              <a:rPr b="1" dirty="0" lang="en-US" sz="2000"/>
              <a:t>(request, </a:t>
            </a:r>
            <a:r>
              <a:rPr b="1" dirty="0" err="1" lang="en-US" sz="2000"/>
              <a:t>messages.WARNING</a:t>
            </a:r>
            <a:r>
              <a:rPr b="1" dirty="0" lang="en-US" sz="2000"/>
              <a:t>, '</a:t>
            </a:r>
            <a:r>
              <a:rPr b="1" dirty="0" err="1" lang="en-US" sz="2000"/>
              <a:t>Senha</a:t>
            </a:r>
            <a:r>
              <a:rPr b="1" dirty="0" lang="en-US" sz="2000"/>
              <a:t> </a:t>
            </a:r>
            <a:r>
              <a:rPr b="1" dirty="0" err="1" lang="en-US" sz="2000"/>
              <a:t>deve</a:t>
            </a:r>
            <a:r>
              <a:rPr b="1" dirty="0" lang="en-US" sz="2000"/>
              <a:t> </a:t>
            </a:r>
            <a:r>
              <a:rPr b="1" dirty="0" err="1" lang="en-US" sz="2000"/>
              <a:t>ter</a:t>
            </a:r>
            <a:r>
              <a:rPr b="1" dirty="0" lang="en-US" sz="2000"/>
              <a:t> no </a:t>
            </a:r>
            <a:r>
              <a:rPr b="1" dirty="0" err="1" lang="en-US" sz="2000"/>
              <a:t>mínimo</a:t>
            </a:r>
            <a:r>
              <a:rPr b="1" dirty="0" lang="en-US" sz="2000"/>
              <a:t> 6 </a:t>
            </a:r>
            <a:r>
              <a:rPr b="1" dirty="0" err="1" lang="en-US" sz="2000"/>
              <a:t>caracter</a:t>
            </a:r>
            <a:r>
              <a:rPr b="1" dirty="0" lang="en-US" sz="2000"/>
              <a:t>')</a:t>
            </a:r>
          </a:p>
          <a:p>
            <a:pPr algn="l"/>
            <a:r>
              <a:rPr dirty="0" lang="en-US" sz="2000"/>
              <a:t>        return render(request, '</a:t>
            </a:r>
            <a:r>
              <a:rPr dirty="0" err="1" lang="en-US" sz="2000"/>
              <a:t>aluno</a:t>
            </a:r>
            <a:r>
              <a:rPr dirty="0" lang="en-US" sz="2000"/>
              <a:t>/cadastrar.html')</a:t>
            </a:r>
            <a:endParaRPr altLang="pt-BR" dirty="0" lang="pt-BR" sz="2000"/>
          </a:p>
        </p:txBody>
      </p:sp>
      <p:sp>
        <p:nvSpPr>
          <p:cNvPr id="7" name="Subtítulo 3">
            <a:extLst>
              <a:ext uri="{FF2B5EF4-FFF2-40B4-BE49-F238E27FC236}">
                <a16:creationId xmlns:a16="http://schemas.microsoft.com/office/drawing/2014/main" id="{BEF4C476-DA61-447E-981F-AEFC72A3FA5F}"/>
              </a:ext>
            </a:extLst>
          </p:cNvPr>
          <p:cNvSpPr txBox="1">
            <a:spLocks/>
          </p:cNvSpPr>
          <p:nvPr/>
        </p:nvSpPr>
        <p:spPr>
          <a:xfrm>
            <a:off x="120127" y="2944352"/>
            <a:ext cx="12192000" cy="1349744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None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None/>
              <a:defRPr kern="1200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dirty="0" lang="en-US" sz="2000"/>
              <a:t> if </a:t>
            </a:r>
            <a:r>
              <a:rPr b="1" dirty="0" err="1" lang="en-US" sz="2000"/>
              <a:t>User.objects.filter</a:t>
            </a:r>
            <a:r>
              <a:rPr dirty="0" lang="en-US" sz="2000"/>
              <a:t>(username=</a:t>
            </a:r>
            <a:r>
              <a:rPr dirty="0" err="1" lang="en-US" sz="2000"/>
              <a:t>usuario</a:t>
            </a:r>
            <a:r>
              <a:rPr dirty="0" lang="en-US" sz="2000"/>
              <a:t>).</a:t>
            </a:r>
            <a:r>
              <a:rPr b="1" dirty="0" lang="en-US" sz="2000"/>
              <a:t>exists</a:t>
            </a:r>
            <a:r>
              <a:rPr dirty="0" lang="en-US" sz="2000"/>
              <a:t>():</a:t>
            </a:r>
          </a:p>
          <a:p>
            <a:pPr algn="l"/>
            <a:r>
              <a:rPr dirty="0" lang="en-US" sz="2000"/>
              <a:t>        </a:t>
            </a:r>
            <a:r>
              <a:rPr dirty="0" err="1" lang="en-US" sz="2000"/>
              <a:t>messages.add_message</a:t>
            </a:r>
            <a:r>
              <a:rPr dirty="0" lang="en-US" sz="2000"/>
              <a:t>(request, </a:t>
            </a:r>
            <a:r>
              <a:rPr dirty="0" err="1" lang="en-US" sz="2000"/>
              <a:t>messages.WARNING</a:t>
            </a:r>
            <a:r>
              <a:rPr dirty="0" lang="en-US" sz="2000"/>
              <a:t>, '</a:t>
            </a:r>
            <a:r>
              <a:rPr dirty="0" err="1" lang="en-US" sz="2000"/>
              <a:t>Usuário</a:t>
            </a:r>
            <a:r>
              <a:rPr dirty="0" lang="en-US" sz="2000"/>
              <a:t> </a:t>
            </a:r>
            <a:r>
              <a:rPr dirty="0" err="1" lang="en-US" sz="2000"/>
              <a:t>já</a:t>
            </a:r>
            <a:r>
              <a:rPr dirty="0" lang="en-US" sz="2000"/>
              <a:t> </a:t>
            </a:r>
            <a:r>
              <a:rPr dirty="0" err="1" lang="en-US" sz="2000"/>
              <a:t>existe</a:t>
            </a:r>
            <a:r>
              <a:rPr dirty="0" lang="en-US" sz="2000"/>
              <a:t>')</a:t>
            </a:r>
          </a:p>
          <a:p>
            <a:pPr algn="l"/>
            <a:r>
              <a:rPr dirty="0" lang="en-US" sz="2000"/>
              <a:t>        return render(request, '</a:t>
            </a:r>
            <a:r>
              <a:rPr dirty="0" err="1" lang="en-US" sz="2000"/>
              <a:t>aluno</a:t>
            </a:r>
            <a:r>
              <a:rPr dirty="0" lang="en-US" sz="2000"/>
              <a:t>/cadastrar.html')</a:t>
            </a:r>
            <a:endParaRPr altLang="pt-BR" dirty="0" lang="pt-BR" sz="2000"/>
          </a:p>
        </p:txBody>
      </p:sp>
    </p:spTree>
    <p:extLst>
      <p:ext uri="{BB962C8B-B14F-4D97-AF65-F5344CB8AC3E}">
        <p14:creationId xmlns:p14="http://schemas.microsoft.com/office/powerpoint/2010/main" val="35471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create/save object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2000"/>
              <a:t> user = </a:t>
            </a:r>
            <a:r>
              <a:rPr dirty="0" err="1" lang="en-US" sz="2000"/>
              <a:t>User.objects.</a:t>
            </a:r>
            <a:r>
              <a:rPr b="1" dirty="0" err="1" lang="en-US" sz="2000"/>
              <a:t>create_user</a:t>
            </a:r>
            <a:r>
              <a:rPr dirty="0" lang="en-US" sz="2000"/>
              <a:t>(</a:t>
            </a:r>
          </a:p>
          <a:p>
            <a:pPr algn="l"/>
            <a:r>
              <a:rPr dirty="0" lang="en-US" sz="2000"/>
              <a:t>        username=</a:t>
            </a:r>
            <a:r>
              <a:rPr dirty="0" err="1" lang="en-US" sz="2000"/>
              <a:t>usuario</a:t>
            </a:r>
            <a:r>
              <a:rPr dirty="0" lang="en-US" sz="2000"/>
              <a:t>,</a:t>
            </a:r>
          </a:p>
          <a:p>
            <a:pPr algn="l"/>
            <a:r>
              <a:rPr dirty="0" lang="en-US" sz="2000"/>
              <a:t>        email=email,</a:t>
            </a:r>
          </a:p>
          <a:p>
            <a:pPr algn="l"/>
            <a:r>
              <a:rPr dirty="0" lang="en-US" sz="2000"/>
              <a:t>        </a:t>
            </a:r>
            <a:r>
              <a:rPr dirty="0" err="1" lang="en-US" sz="2000"/>
              <a:t>first_name</a:t>
            </a:r>
            <a:r>
              <a:rPr dirty="0" lang="en-US" sz="2000"/>
              <a:t>=</a:t>
            </a:r>
            <a:r>
              <a:rPr dirty="0" err="1" lang="en-US" sz="2000"/>
              <a:t>nome</a:t>
            </a:r>
            <a:r>
              <a:rPr dirty="0" lang="en-US" sz="2000"/>
              <a:t>,</a:t>
            </a:r>
          </a:p>
          <a:p>
            <a:pPr algn="l"/>
            <a:r>
              <a:rPr dirty="0" lang="en-US" sz="2000"/>
              <a:t>        </a:t>
            </a:r>
            <a:r>
              <a:rPr dirty="0" err="1" lang="en-US" sz="2000"/>
              <a:t>last_name</a:t>
            </a:r>
            <a:r>
              <a:rPr dirty="0" lang="en-US" sz="2000"/>
              <a:t>=</a:t>
            </a:r>
            <a:r>
              <a:rPr dirty="0" err="1" lang="en-US" sz="2000"/>
              <a:t>sobrenome</a:t>
            </a:r>
            <a:r>
              <a:rPr dirty="0" lang="en-US" sz="2000"/>
              <a:t>,</a:t>
            </a:r>
          </a:p>
          <a:p>
            <a:pPr algn="l"/>
            <a:r>
              <a:rPr dirty="0" lang="en-US" sz="2000"/>
              <a:t>        password=senha1</a:t>
            </a:r>
          </a:p>
          <a:p>
            <a:pPr algn="l"/>
            <a:r>
              <a:rPr dirty="0" lang="en-US" sz="2000"/>
              <a:t>    )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messages.add_message</a:t>
            </a:r>
            <a:r>
              <a:rPr dirty="0" lang="en-US" sz="2000"/>
              <a:t>(request, </a:t>
            </a:r>
            <a:r>
              <a:rPr dirty="0" err="1" lang="en-US" sz="2000"/>
              <a:t>messages.SUCCESS</a:t>
            </a:r>
            <a:r>
              <a:rPr dirty="0" lang="en-US" sz="2000"/>
              <a:t>, '</a:t>
            </a:r>
            <a:r>
              <a:rPr dirty="0" err="1" lang="en-US" sz="2000"/>
              <a:t>Cadastrado</a:t>
            </a:r>
            <a:r>
              <a:rPr dirty="0" lang="en-US" sz="2000"/>
              <a:t> com </a:t>
            </a:r>
            <a:r>
              <a:rPr dirty="0" err="1" lang="en-US" sz="2000"/>
              <a:t>sucesso</a:t>
            </a:r>
            <a:r>
              <a:rPr dirty="0" lang="en-US" sz="2000"/>
              <a:t>')</a:t>
            </a:r>
          </a:p>
          <a:p>
            <a:pPr algn="l"/>
            <a:r>
              <a:rPr b="1" dirty="0" lang="en-US" sz="2000"/>
              <a:t>    </a:t>
            </a:r>
            <a:r>
              <a:rPr b="1" dirty="0" err="1" lang="en-US" sz="2000"/>
              <a:t>user.save</a:t>
            </a:r>
            <a:r>
              <a:rPr b="1" dirty="0" lang="en-US" sz="2000"/>
              <a:t>()</a:t>
            </a:r>
          </a:p>
          <a:p>
            <a:pPr algn="l"/>
            <a:r>
              <a:rPr dirty="0" lang="en-US" sz="2000"/>
              <a:t>    return redirect('login')</a:t>
            </a:r>
            <a:endParaRPr altLang="pt-BR" dirty="0" lang="pt-BR" sz="2000"/>
          </a:p>
        </p:txBody>
      </p:sp>
    </p:spTree>
    <p:extLst>
      <p:ext uri="{BB962C8B-B14F-4D97-AF65-F5344CB8AC3E}">
        <p14:creationId xmlns:p14="http://schemas.microsoft.com/office/powerpoint/2010/main" val="195588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login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2000"/>
              <a:t>from </a:t>
            </a:r>
            <a:r>
              <a:rPr dirty="0" err="1" lang="en-US" sz="2000"/>
              <a:t>django.contrib</a:t>
            </a:r>
            <a:r>
              <a:rPr dirty="0" lang="en-US" sz="2000"/>
              <a:t> import </a:t>
            </a:r>
            <a:r>
              <a:rPr b="1" dirty="0" lang="en-US" sz="2000">
                <a:solidFill>
                  <a:srgbClr val="FF0000"/>
                </a:solidFill>
              </a:rPr>
              <a:t>auth</a:t>
            </a:r>
          </a:p>
          <a:p>
            <a:pPr algn="l"/>
            <a:endParaRPr dirty="0" lang="en-US" sz="2000"/>
          </a:p>
          <a:p>
            <a:pPr algn="l"/>
            <a:r>
              <a:rPr dirty="0" lang="en-US" sz="2000"/>
              <a:t>   </a:t>
            </a:r>
            <a:r>
              <a:rPr dirty="0" err="1" lang="en-US" sz="2000"/>
              <a:t>usuario</a:t>
            </a:r>
            <a:r>
              <a:rPr dirty="0" lang="en-US" sz="2000"/>
              <a:t> = </a:t>
            </a:r>
            <a:r>
              <a:rPr dirty="0" err="1" lang="en-US" sz="2000"/>
              <a:t>request.POST.get</a:t>
            </a:r>
            <a:r>
              <a:rPr dirty="0" lang="en-US" sz="2000"/>
              <a:t>('</a:t>
            </a:r>
            <a:r>
              <a:rPr dirty="0" err="1" lang="en-US" sz="2000"/>
              <a:t>usuario</a:t>
            </a:r>
            <a:r>
              <a:rPr dirty="0" lang="en-US" sz="2000"/>
              <a:t>')</a:t>
            </a:r>
          </a:p>
          <a:p>
            <a:pPr algn="l"/>
            <a:r>
              <a:rPr dirty="0" lang="en-US" sz="2000"/>
              <a:t>    senha1 = </a:t>
            </a:r>
            <a:r>
              <a:rPr dirty="0" err="1" lang="en-US" sz="2000"/>
              <a:t>request.POST.get</a:t>
            </a:r>
            <a:r>
              <a:rPr dirty="0" lang="en-US" sz="2000"/>
              <a:t>('senha1')</a:t>
            </a:r>
          </a:p>
          <a:p>
            <a:pPr algn="l"/>
            <a:r>
              <a:rPr dirty="0" lang="en-US" sz="2000"/>
              <a:t>    </a:t>
            </a:r>
            <a:r>
              <a:rPr b="1" dirty="0" lang="en-US" sz="2000">
                <a:solidFill>
                  <a:schemeClr val="accent1"/>
                </a:solidFill>
              </a:rPr>
              <a:t>user</a:t>
            </a:r>
            <a:r>
              <a:rPr dirty="0" lang="en-US" sz="2000"/>
              <a:t> = </a:t>
            </a:r>
            <a:r>
              <a:rPr b="1" dirty="0" err="1" lang="en-US" sz="2000">
                <a:solidFill>
                  <a:srgbClr val="FF0000"/>
                </a:solidFill>
              </a:rPr>
              <a:t>auth.authenticate</a:t>
            </a:r>
            <a:r>
              <a:rPr dirty="0" lang="en-US" sz="2000"/>
              <a:t>(request, username=</a:t>
            </a:r>
            <a:r>
              <a:rPr dirty="0" err="1" lang="en-US" sz="2000"/>
              <a:t>usuario</a:t>
            </a:r>
            <a:r>
              <a:rPr dirty="0" lang="en-US" sz="2000"/>
              <a:t>, password=senha1)</a:t>
            </a:r>
          </a:p>
          <a:p>
            <a:pPr algn="l"/>
            <a:r>
              <a:rPr dirty="0" lang="en-US" sz="2000"/>
              <a:t>    if </a:t>
            </a:r>
            <a:r>
              <a:rPr b="1" dirty="0" lang="en-US" sz="2000">
                <a:solidFill>
                  <a:srgbClr val="FF0000"/>
                </a:solidFill>
              </a:rPr>
              <a:t>not</a:t>
            </a:r>
            <a:r>
              <a:rPr dirty="0" lang="en-US" sz="2000"/>
              <a:t> </a:t>
            </a:r>
            <a:r>
              <a:rPr b="1" dirty="0" lang="en-US" sz="2000">
                <a:solidFill>
                  <a:schemeClr val="accent1"/>
                </a:solidFill>
              </a:rPr>
              <a:t>user</a:t>
            </a:r>
            <a:r>
              <a:rPr dirty="0" lang="en-US" sz="2000"/>
              <a:t>:</a:t>
            </a:r>
          </a:p>
          <a:p>
            <a:pPr algn="l"/>
            <a:r>
              <a:rPr dirty="0" lang="en-US" sz="2000"/>
              <a:t>        </a:t>
            </a:r>
            <a:r>
              <a:rPr dirty="0" err="1" lang="en-US" sz="2000"/>
              <a:t>messages.add_message</a:t>
            </a:r>
            <a:r>
              <a:rPr dirty="0" lang="en-US" sz="2000"/>
              <a:t>(</a:t>
            </a:r>
            <a:r>
              <a:rPr dirty="0" err="1" lang="en-US" sz="2000"/>
              <a:t>messages.ERROR</a:t>
            </a:r>
            <a:r>
              <a:rPr dirty="0" lang="en-US" sz="2000"/>
              <a:t>, '</a:t>
            </a:r>
            <a:r>
              <a:rPr dirty="0" err="1" lang="en-US" sz="2000"/>
              <a:t>Usuário</a:t>
            </a:r>
            <a:r>
              <a:rPr dirty="0" lang="en-US" sz="2000"/>
              <a:t> </a:t>
            </a:r>
            <a:r>
              <a:rPr dirty="0" err="1" lang="en-US" sz="2000"/>
              <a:t>ou</a:t>
            </a:r>
            <a:r>
              <a:rPr dirty="0" lang="en-US" sz="2000"/>
              <a:t> </a:t>
            </a:r>
            <a:r>
              <a:rPr dirty="0" err="1" lang="en-US" sz="2000"/>
              <a:t>senh</a:t>
            </a:r>
            <a:r>
              <a:rPr dirty="0" lang="en-US" sz="2000"/>
              <a:t> </a:t>
            </a:r>
            <a:r>
              <a:rPr dirty="0" err="1" lang="en-US" sz="2000"/>
              <a:t>inválido</a:t>
            </a:r>
            <a:r>
              <a:rPr dirty="0" lang="en-US" sz="2000"/>
              <a:t>')</a:t>
            </a:r>
          </a:p>
          <a:p>
            <a:pPr algn="l"/>
            <a:r>
              <a:rPr dirty="0" lang="en-US" sz="2000"/>
              <a:t>        return render(request, '</a:t>
            </a:r>
            <a:r>
              <a:rPr dirty="0" err="1" lang="en-US" sz="2000"/>
              <a:t>aluno</a:t>
            </a:r>
            <a:r>
              <a:rPr dirty="0" lang="en-US" sz="2000"/>
              <a:t>/login.html')</a:t>
            </a:r>
          </a:p>
          <a:p>
            <a:pPr algn="l"/>
            <a:r>
              <a:rPr dirty="0" lang="en-US" sz="2000"/>
              <a:t>    else:</a:t>
            </a:r>
          </a:p>
          <a:p>
            <a:pPr algn="l"/>
            <a:r>
              <a:rPr dirty="0" lang="en-US" sz="2000"/>
              <a:t>        </a:t>
            </a:r>
            <a:r>
              <a:rPr b="1" dirty="0" err="1" lang="en-US" sz="2000">
                <a:solidFill>
                  <a:srgbClr val="FF0000"/>
                </a:solidFill>
              </a:rPr>
              <a:t>auth</a:t>
            </a:r>
            <a:r>
              <a:rPr dirty="0" err="1" lang="en-US" sz="2000"/>
              <a:t>.</a:t>
            </a:r>
            <a:r>
              <a:rPr b="1" dirty="0" err="1" lang="en-US" sz="2000">
                <a:solidFill>
                  <a:srgbClr val="FF0000"/>
                </a:solidFill>
              </a:rPr>
              <a:t>login</a:t>
            </a:r>
            <a:r>
              <a:rPr dirty="0" lang="en-US" sz="2000"/>
              <a:t>(request, </a:t>
            </a:r>
            <a:r>
              <a:rPr b="1" dirty="0" lang="en-US" sz="2000">
                <a:solidFill>
                  <a:schemeClr val="accent1"/>
                </a:solidFill>
              </a:rPr>
              <a:t>user</a:t>
            </a:r>
            <a:r>
              <a:rPr dirty="0" lang="en-US" sz="2000"/>
              <a:t>)</a:t>
            </a:r>
          </a:p>
          <a:p>
            <a:pPr algn="l"/>
            <a:r>
              <a:rPr dirty="0" lang="en-US" sz="2000"/>
              <a:t>        return </a:t>
            </a:r>
            <a:r>
              <a:rPr b="1" dirty="0" lang="en-US" sz="2000"/>
              <a:t>redirect</a:t>
            </a:r>
            <a:r>
              <a:rPr dirty="0" lang="en-US" sz="2000"/>
              <a:t>(</a:t>
            </a:r>
            <a:r>
              <a:rPr dirty="0" lang="en-US" sz="2000">
                <a:solidFill>
                  <a:schemeClr val="accent1"/>
                </a:solidFill>
              </a:rPr>
              <a:t>'dashboard</a:t>
            </a:r>
            <a:r>
              <a:rPr dirty="0" lang="en-US" sz="2000"/>
              <a:t>')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45B62-8CC2-4F64-9A0E-07920E70FF09}"/>
              </a:ext>
            </a:extLst>
          </p:cNvPr>
          <p:cNvSpPr>
            <a:spLocks noChangeArrowheads="1"/>
          </p:cNvSpPr>
          <p:nvPr/>
        </p:nvSpPr>
        <p:spPr>
          <a:xfrm>
            <a:off x="7670201" y="4775081"/>
            <a:ext cx="3882666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logout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auth.logout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altLang="pt-BR" b="0" baseline="0" cap="none" dirty="0" err="1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redirect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'home’</a:t>
            </a:r>
            <a:r>
              <a:rPr altLang="pt-BR" b="0" baseline="0" cap="none" dirty="0" i="0" kumimoji="0" lang="pt-BR" normalizeH="0" strike="noStrike" sz="2800" u="none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74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View decorations/dados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2000"/>
              <a:t>@</a:t>
            </a:r>
            <a:r>
              <a:rPr b="1" dirty="0" lang="en-US" sz="2000"/>
              <a:t>login_required</a:t>
            </a:r>
            <a:r>
              <a:rPr dirty="0" lang="en-US" sz="2000"/>
              <a:t>(redirect_field_name='login')</a:t>
            </a:r>
          </a:p>
          <a:p>
            <a:pPr algn="l"/>
            <a:r>
              <a:rPr dirty="0" lang="en-US" sz="2000"/>
              <a:t>def dashboard(request):</a:t>
            </a:r>
          </a:p>
          <a:p>
            <a:pPr algn="l"/>
            <a:r>
              <a:rPr dirty="0" lang="en-US" sz="2000"/>
              <a:t>…</a:t>
            </a:r>
          </a:p>
          <a:p>
            <a:pPr algn="l"/>
            <a:endParaRPr dirty="0" lang="en-US" sz="2000"/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dir</a:t>
            </a:r>
            <a:r>
              <a:rPr altLang="pt-BR" dirty="0" lang="pt-BR" sz="2000"/>
              <a:t>(</a:t>
            </a:r>
            <a:r>
              <a:rPr altLang="pt-BR" dirty="0" err="1" lang="pt-BR" sz="2000"/>
              <a:t>request.user</a:t>
            </a:r>
            <a:r>
              <a:rPr altLang="pt-BR" dirty="0" lang="pt-BR" sz="2000"/>
              <a:t>))</a:t>
            </a:r>
          </a:p>
          <a:p>
            <a:pPr algn="l"/>
            <a:r>
              <a:rPr altLang="pt-BR" dirty="0" lang="pt-BR" sz="2000"/>
              <a:t>    print(request.user.id)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request.user.email</a:t>
            </a:r>
            <a:r>
              <a:rPr altLang="pt-BR" dirty="0" lang="pt-BR" sz="2000"/>
              <a:t>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request.user.is_authenticated</a:t>
            </a:r>
            <a:r>
              <a:rPr altLang="pt-BR" dirty="0" lang="pt-BR" sz="2000"/>
              <a:t>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request.user.is_superuser</a:t>
            </a:r>
            <a:r>
              <a:rPr altLang="pt-BR" dirty="0" lang="pt-BR" sz="2000"/>
              <a:t>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request.user.last_login</a:t>
            </a:r>
            <a:r>
              <a:rPr altLang="pt-BR" dirty="0" lang="pt-BR" sz="2000"/>
              <a:t>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request.user.is_active</a:t>
            </a:r>
            <a:r>
              <a:rPr altLang="pt-BR" dirty="0" lang="pt-BR" sz="2000"/>
              <a:t>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request.user.password</a:t>
            </a:r>
            <a:r>
              <a:rPr altLang="pt-BR" dirty="0" lang="pt-BR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059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form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 fontScale="92500" lnSpcReduction="20000"/>
          </a:bodyPr>
          <a:lstStyle/>
          <a:p>
            <a:pPr algn="l"/>
            <a:r>
              <a:rPr dirty="0" lang="en-US" sz="2000"/>
              <a:t>from </a:t>
            </a:r>
            <a:r>
              <a:rPr dirty="0" err="1" lang="en-US" sz="2000"/>
              <a:t>django</a:t>
            </a:r>
            <a:r>
              <a:rPr dirty="0" lang="en-US" sz="2000"/>
              <a:t> import </a:t>
            </a:r>
            <a:r>
              <a:rPr b="1" dirty="0" lang="en-US" sz="2000">
                <a:solidFill>
                  <a:srgbClr val="FF0000"/>
                </a:solidFill>
              </a:rPr>
              <a:t>forms</a:t>
            </a:r>
          </a:p>
          <a:p>
            <a:pPr algn="l"/>
            <a:endParaRPr dirty="0" lang="en-US" sz="2000"/>
          </a:p>
          <a:p>
            <a:pPr algn="l"/>
            <a:r>
              <a:rPr dirty="0" lang="en-US" sz="2000"/>
              <a:t>class </a:t>
            </a:r>
            <a:r>
              <a:rPr b="1" dirty="0" err="1" lang="en-US" sz="2000">
                <a:solidFill>
                  <a:srgbClr val="FF0000"/>
                </a:solidFill>
              </a:rPr>
              <a:t>Aluno</a:t>
            </a:r>
            <a:r>
              <a:rPr dirty="0" lang="en-US" sz="2000"/>
              <a:t>(</a:t>
            </a:r>
            <a:r>
              <a:rPr dirty="0" err="1" lang="en-US" sz="2000"/>
              <a:t>models.Model</a:t>
            </a:r>
            <a:r>
              <a:rPr dirty="0" lang="en-US" sz="2000"/>
              <a:t>):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endereco</a:t>
            </a:r>
            <a:r>
              <a:rPr dirty="0" lang="en-US" sz="2000"/>
              <a:t> = </a:t>
            </a:r>
            <a:r>
              <a:rPr dirty="0" err="1" lang="en-US" sz="2000"/>
              <a:t>models.CharField</a:t>
            </a:r>
            <a:r>
              <a:rPr dirty="0" lang="en-US" sz="2000"/>
              <a:t>(</a:t>
            </a:r>
            <a:r>
              <a:rPr dirty="0" err="1" lang="en-US" sz="2000"/>
              <a:t>max_length</a:t>
            </a:r>
            <a:r>
              <a:rPr dirty="0" lang="en-US" sz="2000"/>
              <a:t>=50)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telefone</a:t>
            </a:r>
            <a:r>
              <a:rPr dirty="0" lang="en-US" sz="2000"/>
              <a:t> = </a:t>
            </a:r>
            <a:r>
              <a:rPr dirty="0" err="1" lang="en-US" sz="2000"/>
              <a:t>models.CharField</a:t>
            </a:r>
            <a:r>
              <a:rPr dirty="0" lang="en-US" sz="2000"/>
              <a:t>(</a:t>
            </a:r>
            <a:r>
              <a:rPr dirty="0" err="1" lang="en-US" sz="2000"/>
              <a:t>max_length</a:t>
            </a:r>
            <a:r>
              <a:rPr dirty="0" lang="en-US" sz="2000"/>
              <a:t>=15)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fotos</a:t>
            </a:r>
            <a:r>
              <a:rPr dirty="0" lang="en-US" sz="2000"/>
              <a:t> = </a:t>
            </a:r>
            <a:r>
              <a:rPr dirty="0" err="1" lang="en-US" sz="2000"/>
              <a:t>models.ImageField</a:t>
            </a:r>
            <a:r>
              <a:rPr dirty="0" lang="en-US" sz="2000"/>
              <a:t>(blank=</a:t>
            </a:r>
            <a:r>
              <a:rPr dirty="0" err="1" lang="en-US" sz="2000"/>
              <a:t>True,upload_to</a:t>
            </a:r>
            <a:r>
              <a:rPr dirty="0" lang="en-US" sz="2000"/>
              <a:t>='</a:t>
            </a:r>
            <a:r>
              <a:rPr dirty="0" err="1" lang="en-US" sz="2000"/>
              <a:t>foto_aluno</a:t>
            </a:r>
            <a:r>
              <a:rPr dirty="0" lang="en-US" sz="2000"/>
              <a:t>/%y/%m/%d/')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telefone</a:t>
            </a:r>
            <a:r>
              <a:rPr dirty="0" lang="en-US" sz="2000"/>
              <a:t> = </a:t>
            </a:r>
            <a:r>
              <a:rPr dirty="0" err="1" lang="en-US" sz="2000"/>
              <a:t>models.ForeignKey</a:t>
            </a:r>
            <a:r>
              <a:rPr dirty="0" lang="en-US" sz="2000"/>
              <a:t>(</a:t>
            </a:r>
            <a:r>
              <a:rPr dirty="0" err="1" lang="en-US" sz="2000"/>
              <a:t>Telefone,on_delete</a:t>
            </a:r>
            <a:r>
              <a:rPr dirty="0" lang="en-US" sz="2000"/>
              <a:t>=</a:t>
            </a:r>
            <a:r>
              <a:rPr dirty="0" err="1" lang="en-US" sz="2000"/>
              <a:t>models.CASCADE</a:t>
            </a:r>
            <a:r>
              <a:rPr dirty="0" lang="en-US" sz="2000"/>
              <a:t>)</a:t>
            </a:r>
          </a:p>
          <a:p>
            <a:pPr algn="l"/>
            <a:r>
              <a:rPr dirty="0" lang="en-US" sz="2000"/>
              <a:t>    </a:t>
            </a:r>
            <a:r>
              <a:rPr dirty="0" err="1" lang="en-US" sz="2000"/>
              <a:t>id_user</a:t>
            </a:r>
            <a:r>
              <a:rPr dirty="0" lang="en-US" sz="2000"/>
              <a:t> = </a:t>
            </a:r>
            <a:r>
              <a:rPr dirty="0" err="1" lang="en-US" sz="2000"/>
              <a:t>models.ForeignKey</a:t>
            </a:r>
            <a:r>
              <a:rPr dirty="0" lang="en-US" sz="2000"/>
              <a:t>( </a:t>
            </a:r>
            <a:r>
              <a:rPr dirty="0" err="1" lang="en-US" sz="2000"/>
              <a:t>User,on_delete</a:t>
            </a:r>
            <a:r>
              <a:rPr dirty="0" lang="en-US" sz="2000"/>
              <a:t>=</a:t>
            </a:r>
            <a:r>
              <a:rPr dirty="0" err="1" lang="en-US" sz="2000"/>
              <a:t>models.DO_NOTHING,default</a:t>
            </a:r>
            <a:r>
              <a:rPr dirty="0" lang="en-US" sz="2000"/>
              <a:t>="")</a:t>
            </a:r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r>
              <a:rPr dirty="0" lang="en-US" sz="2000"/>
              <a:t>class </a:t>
            </a:r>
            <a:r>
              <a:rPr b="1" dirty="0" err="1" lang="en-US" sz="2000">
                <a:solidFill>
                  <a:srgbClr val="FF0000"/>
                </a:solidFill>
              </a:rPr>
              <a:t>Perfil</a:t>
            </a:r>
            <a:r>
              <a:rPr dirty="0" lang="en-US" sz="2000"/>
              <a:t>(</a:t>
            </a:r>
            <a:r>
              <a:rPr dirty="0" err="1" lang="en-US" sz="2000">
                <a:solidFill>
                  <a:srgbClr val="FF0000"/>
                </a:solidFill>
              </a:rPr>
              <a:t>forms</a:t>
            </a:r>
            <a:r>
              <a:rPr dirty="0" err="1" lang="en-US" sz="2000"/>
              <a:t>.ModelForm</a:t>
            </a:r>
            <a:r>
              <a:rPr dirty="0" lang="en-US" sz="2000"/>
              <a:t>):</a:t>
            </a:r>
          </a:p>
          <a:p>
            <a:pPr algn="l"/>
            <a:r>
              <a:rPr dirty="0" lang="en-US" sz="2000"/>
              <a:t>    class Meta:</a:t>
            </a:r>
          </a:p>
          <a:p>
            <a:pPr algn="l"/>
            <a:r>
              <a:rPr dirty="0" lang="en-US" sz="2000"/>
              <a:t>        </a:t>
            </a:r>
            <a:r>
              <a:rPr b="1" dirty="0" lang="en-US" sz="2000">
                <a:solidFill>
                  <a:schemeClr val="accent1"/>
                </a:solidFill>
              </a:rPr>
              <a:t>model</a:t>
            </a:r>
            <a:r>
              <a:rPr dirty="0" lang="en-US" sz="2000"/>
              <a:t> = </a:t>
            </a:r>
            <a:r>
              <a:rPr dirty="0" err="1" lang="en-US" sz="2000"/>
              <a:t>Aluno</a:t>
            </a:r>
            <a:endParaRPr dirty="0" lang="en-US" sz="2000"/>
          </a:p>
          <a:p>
            <a:pPr algn="l"/>
            <a:r>
              <a:rPr dirty="0" lang="en-US" sz="2000"/>
              <a:t>        exclude = ()</a:t>
            </a:r>
            <a:endParaRPr altLang="pt-BR" dirty="0" lang="pt-BR" sz="2000"/>
          </a:p>
        </p:txBody>
      </p:sp>
    </p:spTree>
    <p:extLst>
      <p:ext uri="{BB962C8B-B14F-4D97-AF65-F5344CB8AC3E}">
        <p14:creationId xmlns:p14="http://schemas.microsoft.com/office/powerpoint/2010/main" val="329717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form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altLang="pt-BR" dirty="0" err="1" lang="pt-BR" sz="2000"/>
              <a:t>from</a:t>
            </a:r>
            <a:r>
              <a:rPr altLang="pt-BR" dirty="0" lang="pt-BR" sz="2000"/>
              <a:t> .models </a:t>
            </a:r>
            <a:r>
              <a:rPr altLang="pt-BR" dirty="0" err="1" lang="pt-BR" sz="2000"/>
              <a:t>import</a:t>
            </a:r>
            <a:r>
              <a:rPr altLang="pt-BR" dirty="0" lang="pt-BR" sz="2000"/>
              <a:t> </a:t>
            </a:r>
            <a:r>
              <a:rPr altLang="pt-BR" b="1" dirty="0" lang="pt-BR" sz="2000">
                <a:solidFill>
                  <a:srgbClr val="FF0000"/>
                </a:solidFill>
              </a:rPr>
              <a:t>Aluno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3E814-D056-42C8-90C6-1FC59F4D3EA7}"/>
              </a:ext>
            </a:extLst>
          </p:cNvPr>
          <p:cNvSpPr txBox="1"/>
          <p:nvPr/>
        </p:nvSpPr>
        <p:spPr>
          <a:xfrm>
            <a:off x="190947" y="1781368"/>
            <a:ext cx="11104581" cy="3693319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err="1" lang="pt-BR"/>
              <a:t>def</a:t>
            </a:r>
            <a:r>
              <a:rPr altLang="pt-BR" dirty="0" lang="pt-BR"/>
              <a:t> </a:t>
            </a:r>
            <a:r>
              <a:rPr altLang="pt-BR" dirty="0" err="1" lang="pt-BR"/>
              <a:t>inserePerfil</a:t>
            </a:r>
            <a:r>
              <a:rPr altLang="pt-BR" dirty="0" lang="pt-BR"/>
              <a:t>(</a:t>
            </a:r>
            <a:r>
              <a:rPr altLang="pt-BR" dirty="0" err="1" lang="pt-BR"/>
              <a:t>request</a:t>
            </a:r>
            <a:r>
              <a:rPr altLang="pt-BR" dirty="0" lang="pt-BR"/>
              <a:t>):</a:t>
            </a:r>
          </a:p>
          <a:p>
            <a:r>
              <a:rPr altLang="pt-BR" dirty="0" lang="pt-BR"/>
              <a:t>    </a:t>
            </a:r>
            <a:r>
              <a:rPr altLang="pt-BR" dirty="0" err="1" lang="pt-BR"/>
              <a:t>if</a:t>
            </a:r>
            <a:r>
              <a:rPr altLang="pt-BR" dirty="0" lang="pt-BR"/>
              <a:t> </a:t>
            </a:r>
            <a:r>
              <a:rPr altLang="pt-BR" dirty="0" err="1" lang="pt-BR"/>
              <a:t>request.method</a:t>
            </a:r>
            <a:r>
              <a:rPr altLang="pt-BR" dirty="0" lang="pt-BR"/>
              <a:t> != 'POST':</a:t>
            </a:r>
          </a:p>
          <a:p>
            <a:r>
              <a:rPr altLang="pt-BR" dirty="0" lang="pt-BR"/>
              <a:t>        </a:t>
            </a:r>
            <a:r>
              <a:rPr altLang="pt-BR" b="1" dirty="0" err="1" lang="pt-BR">
                <a:solidFill>
                  <a:schemeClr val="accent1"/>
                </a:solidFill>
              </a:rPr>
              <a:t>form_perfil</a:t>
            </a:r>
            <a:r>
              <a:rPr altLang="pt-BR" b="1" dirty="0" lang="pt-BR">
                <a:solidFill>
                  <a:schemeClr val="accent1"/>
                </a:solidFill>
              </a:rPr>
              <a:t> = Perfil()</a:t>
            </a:r>
          </a:p>
          <a:p>
            <a:r>
              <a:rPr altLang="pt-BR" dirty="0" lang="pt-BR"/>
              <a:t>        </a:t>
            </a:r>
            <a:r>
              <a:rPr altLang="pt-BR" dirty="0" err="1" lang="pt-BR"/>
              <a:t>return</a:t>
            </a:r>
            <a:r>
              <a:rPr altLang="pt-BR" dirty="0" lang="pt-BR"/>
              <a:t> render(</a:t>
            </a:r>
            <a:r>
              <a:rPr altLang="pt-BR" dirty="0" err="1" lang="pt-BR"/>
              <a:t>request</a:t>
            </a:r>
            <a:r>
              <a:rPr altLang="pt-BR" dirty="0" lang="pt-BR"/>
              <a:t>, 'aluno/dashboard.html', {'</a:t>
            </a:r>
            <a:r>
              <a:rPr altLang="pt-BR" dirty="0" err="1" lang="pt-BR"/>
              <a:t>form_perfil</a:t>
            </a:r>
            <a:r>
              <a:rPr altLang="pt-BR" dirty="0" lang="pt-BR"/>
              <a:t>': </a:t>
            </a:r>
            <a:r>
              <a:rPr altLang="pt-BR" dirty="0" err="1" lang="pt-BR"/>
              <a:t>form_perfil</a:t>
            </a:r>
            <a:r>
              <a:rPr altLang="pt-BR" dirty="0" lang="pt-BR"/>
              <a:t>})</a:t>
            </a:r>
          </a:p>
          <a:p>
            <a:endParaRPr altLang="pt-BR" dirty="0" lang="pt-BR"/>
          </a:p>
          <a:p>
            <a:r>
              <a:rPr altLang="pt-BR" dirty="0" lang="pt-BR"/>
              <a:t>    </a:t>
            </a:r>
            <a:r>
              <a:rPr altLang="pt-BR" dirty="0" lang="pt-BR">
                <a:solidFill>
                  <a:schemeClr val="accent1"/>
                </a:solidFill>
              </a:rPr>
              <a:t>dados</a:t>
            </a:r>
            <a:r>
              <a:rPr altLang="pt-BR" dirty="0" lang="pt-BR"/>
              <a:t> = </a:t>
            </a:r>
            <a:r>
              <a:rPr altLang="pt-BR" b="1" dirty="0" lang="pt-BR"/>
              <a:t>Perfil</a:t>
            </a:r>
            <a:r>
              <a:rPr altLang="pt-BR" dirty="0" lang="pt-BR"/>
              <a:t>(</a:t>
            </a:r>
            <a:r>
              <a:rPr altLang="pt-BR" b="1" dirty="0" err="1" lang="pt-BR"/>
              <a:t>request.POST,request.FILES</a:t>
            </a:r>
            <a:r>
              <a:rPr altLang="pt-BR" dirty="0" lang="pt-BR"/>
              <a:t>)</a:t>
            </a:r>
          </a:p>
          <a:p>
            <a:endParaRPr altLang="pt-BR" dirty="0" lang="pt-BR"/>
          </a:p>
          <a:p>
            <a:r>
              <a:rPr altLang="pt-BR" dirty="0" lang="pt-BR"/>
              <a:t>    </a:t>
            </a:r>
            <a:r>
              <a:rPr altLang="pt-BR" dirty="0" err="1" lang="pt-BR"/>
              <a:t>if</a:t>
            </a:r>
            <a:r>
              <a:rPr altLang="pt-BR" dirty="0" lang="pt-BR"/>
              <a:t> </a:t>
            </a:r>
            <a:r>
              <a:rPr altLang="pt-BR" dirty="0" err="1" lang="pt-BR"/>
              <a:t>not</a:t>
            </a:r>
            <a:r>
              <a:rPr altLang="pt-BR" dirty="0" lang="pt-BR"/>
              <a:t> </a:t>
            </a:r>
            <a:r>
              <a:rPr altLang="pt-BR" dirty="0" err="1" lang="pt-BR">
                <a:solidFill>
                  <a:schemeClr val="accent1"/>
                </a:solidFill>
              </a:rPr>
              <a:t>dados</a:t>
            </a:r>
            <a:r>
              <a:rPr altLang="pt-BR" dirty="0" err="1" lang="pt-BR"/>
              <a:t>.</a:t>
            </a:r>
            <a:r>
              <a:rPr altLang="pt-BR" b="1" dirty="0" err="1" lang="pt-BR"/>
              <a:t>is_valid</a:t>
            </a:r>
            <a:r>
              <a:rPr altLang="pt-BR" b="1" dirty="0" lang="pt-BR"/>
              <a:t>()</a:t>
            </a:r>
            <a:r>
              <a:rPr altLang="pt-BR" dirty="0" lang="pt-BR"/>
              <a:t>:</a:t>
            </a:r>
          </a:p>
          <a:p>
            <a:r>
              <a:rPr altLang="pt-BR" dirty="0" lang="pt-BR"/>
              <a:t>        </a:t>
            </a:r>
            <a:r>
              <a:rPr altLang="pt-BR" b="1" dirty="0" err="1" i="1" lang="pt-BR" u="sng"/>
              <a:t>form_perfil</a:t>
            </a:r>
            <a:r>
              <a:rPr altLang="pt-BR" b="1" dirty="0" i="1" lang="pt-BR" u="sng"/>
              <a:t> </a:t>
            </a:r>
            <a:r>
              <a:rPr altLang="pt-BR" dirty="0" lang="pt-BR"/>
              <a:t>= </a:t>
            </a:r>
            <a:r>
              <a:rPr altLang="pt-BR" b="1" dirty="0" lang="pt-BR"/>
              <a:t>Perfil</a:t>
            </a:r>
            <a:r>
              <a:rPr altLang="pt-BR" dirty="0" lang="pt-BR"/>
              <a:t>(</a:t>
            </a:r>
            <a:r>
              <a:rPr altLang="pt-BR" dirty="0" err="1" lang="pt-BR"/>
              <a:t>request.POST</a:t>
            </a:r>
            <a:r>
              <a:rPr altLang="pt-BR" dirty="0" lang="pt-BR"/>
              <a:t>)</a:t>
            </a:r>
          </a:p>
          <a:p>
            <a:r>
              <a:rPr altLang="pt-BR" dirty="0" lang="pt-BR"/>
              <a:t>        </a:t>
            </a:r>
            <a:r>
              <a:rPr altLang="pt-BR" dirty="0" err="1" lang="pt-BR"/>
              <a:t>return</a:t>
            </a:r>
            <a:r>
              <a:rPr altLang="pt-BR" dirty="0" lang="pt-BR"/>
              <a:t> render(</a:t>
            </a:r>
            <a:r>
              <a:rPr altLang="pt-BR" dirty="0" err="1" lang="pt-BR"/>
              <a:t>request</a:t>
            </a:r>
            <a:r>
              <a:rPr altLang="pt-BR" dirty="0" lang="pt-BR"/>
              <a:t>, 'aluno/dashboard.html', {'</a:t>
            </a:r>
            <a:r>
              <a:rPr altLang="pt-BR" dirty="0" err="1" lang="pt-BR"/>
              <a:t>form_perfil</a:t>
            </a:r>
            <a:r>
              <a:rPr altLang="pt-BR" dirty="0" lang="pt-BR"/>
              <a:t>': </a:t>
            </a:r>
            <a:r>
              <a:rPr altLang="pt-BR" b="1" dirty="0" err="1" i="1" lang="pt-BR" u="sng"/>
              <a:t>form_perfil</a:t>
            </a:r>
            <a:r>
              <a:rPr altLang="pt-BR" dirty="0" lang="pt-BR"/>
              <a:t>})</a:t>
            </a:r>
          </a:p>
          <a:p>
            <a:r>
              <a:rPr altLang="pt-BR" dirty="0" lang="pt-BR"/>
              <a:t>    </a:t>
            </a:r>
            <a:r>
              <a:rPr altLang="pt-BR" dirty="0" err="1" lang="pt-BR"/>
              <a:t>else</a:t>
            </a:r>
            <a:r>
              <a:rPr altLang="pt-BR" dirty="0" lang="pt-BR"/>
              <a:t>:</a:t>
            </a:r>
          </a:p>
          <a:p>
            <a:r>
              <a:rPr altLang="pt-BR" dirty="0" lang="pt-BR"/>
              <a:t>        </a:t>
            </a:r>
            <a:r>
              <a:rPr altLang="pt-BR" dirty="0" err="1" lang="pt-BR">
                <a:solidFill>
                  <a:schemeClr val="accent1"/>
                </a:solidFill>
              </a:rPr>
              <a:t>dados</a:t>
            </a:r>
            <a:r>
              <a:rPr altLang="pt-BR" dirty="0" err="1" lang="pt-BR"/>
              <a:t>.save</a:t>
            </a:r>
            <a:r>
              <a:rPr altLang="pt-BR" dirty="0" lang="pt-BR"/>
              <a:t>()</a:t>
            </a:r>
          </a:p>
          <a:p>
            <a:r>
              <a:rPr altLang="pt-BR" dirty="0" lang="pt-BR"/>
              <a:t>        </a:t>
            </a:r>
            <a:r>
              <a:rPr altLang="pt-BR" dirty="0" err="1" lang="pt-BR"/>
              <a:t>return</a:t>
            </a:r>
            <a:r>
              <a:rPr altLang="pt-BR" dirty="0" lang="pt-BR"/>
              <a:t> render(</a:t>
            </a:r>
            <a:r>
              <a:rPr altLang="pt-BR" dirty="0" err="1" lang="pt-BR"/>
              <a:t>request</a:t>
            </a:r>
            <a:r>
              <a:rPr altLang="pt-BR" dirty="0" lang="pt-BR"/>
              <a:t>, 'aluno/dashboard.html')</a:t>
            </a:r>
          </a:p>
        </p:txBody>
      </p:sp>
    </p:spTree>
    <p:extLst>
      <p:ext uri="{BB962C8B-B14F-4D97-AF65-F5344CB8AC3E}">
        <p14:creationId xmlns:p14="http://schemas.microsoft.com/office/powerpoint/2010/main" val="370944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firebase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altLang="pt-BR" dirty="0" err="1" lang="pt-BR" sz="2000"/>
              <a:t>Pip</a:t>
            </a:r>
            <a:r>
              <a:rPr altLang="pt-BR" dirty="0" lang="pt-BR" sz="2000"/>
              <a:t> </a:t>
            </a:r>
            <a:r>
              <a:rPr altLang="pt-BR" dirty="0" err="1" lang="pt-BR" sz="2000"/>
              <a:t>install</a:t>
            </a:r>
            <a:r>
              <a:rPr altLang="pt-BR" dirty="0" lang="pt-BR" sz="2000"/>
              <a:t> </a:t>
            </a:r>
            <a:r>
              <a:rPr altLang="pt-BR" dirty="0" err="1" lang="pt-BR" sz="2000"/>
              <a:t>pyrebase</a:t>
            </a:r>
            <a:endParaRPr altLang="pt-BR" b="1" dirty="0" lang="pt-BR" sz="200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3E814-D056-42C8-90C6-1FC59F4D3EA7}"/>
              </a:ext>
            </a:extLst>
          </p:cNvPr>
          <p:cNvSpPr txBox="1"/>
          <p:nvPr/>
        </p:nvSpPr>
        <p:spPr>
          <a:xfrm>
            <a:off x="190948" y="1781368"/>
            <a:ext cx="6543340" cy="4801314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err="1" lang="pt-BR"/>
              <a:t>import</a:t>
            </a:r>
            <a:r>
              <a:rPr altLang="pt-BR" dirty="0" lang="pt-BR"/>
              <a:t> </a:t>
            </a:r>
            <a:r>
              <a:rPr altLang="pt-BR" b="1" dirty="0" err="1" lang="pt-BR"/>
              <a:t>pyrebase</a:t>
            </a:r>
            <a:endParaRPr altLang="pt-BR" b="1" dirty="0" lang="pt-BR"/>
          </a:p>
          <a:p>
            <a:r>
              <a:rPr altLang="pt-BR" dirty="0" err="1" lang="pt-BR"/>
              <a:t>config</a:t>
            </a:r>
            <a:r>
              <a:rPr altLang="pt-BR" dirty="0" lang="pt-BR"/>
              <a:t> = {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apiKey</a:t>
            </a:r>
            <a:r>
              <a:rPr altLang="pt-BR" dirty="0" lang="pt-BR"/>
              <a:t>’: “</a:t>
            </a:r>
            <a:r>
              <a:rPr altLang="pt-BR" dirty="0" err="1" lang="pt-BR"/>
              <a:t>sua_api_key</a:t>
            </a:r>
            <a:r>
              <a:rPr altLang="pt-BR" dirty="0" lang="pt-BR"/>
              <a:t>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authDomain</a:t>
            </a:r>
            <a:r>
              <a:rPr altLang="pt-BR" dirty="0" lang="pt-BR"/>
              <a:t>': "teste-a226f.firebaseapp.com",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databaseURL</a:t>
            </a:r>
            <a:r>
              <a:rPr altLang="pt-BR" dirty="0" lang="pt-BR"/>
              <a:t>': "https://teste-a226f-default-rtdb.firebaseio.com",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projectId</a:t>
            </a:r>
            <a:r>
              <a:rPr altLang="pt-BR" dirty="0" lang="pt-BR"/>
              <a:t>': "teste-a226f",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storageBucket</a:t>
            </a:r>
            <a:r>
              <a:rPr altLang="pt-BR" dirty="0" lang="pt-BR"/>
              <a:t>': "teste-a226f.appspot.com",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messagingSenderId</a:t>
            </a:r>
            <a:r>
              <a:rPr altLang="pt-BR" dirty="0" lang="pt-BR"/>
              <a:t>': "118337505200",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appId</a:t>
            </a:r>
            <a:r>
              <a:rPr altLang="pt-BR" dirty="0" lang="pt-BR"/>
              <a:t>': "1:118337505200:web:db542142a02202d474f875",</a:t>
            </a:r>
          </a:p>
          <a:p>
            <a:r>
              <a:rPr altLang="pt-BR" dirty="0" lang="pt-BR"/>
              <a:t>    '</a:t>
            </a:r>
            <a:r>
              <a:rPr altLang="pt-BR" dirty="0" err="1" lang="pt-BR"/>
              <a:t>measurementId</a:t>
            </a:r>
            <a:r>
              <a:rPr altLang="pt-BR" dirty="0" lang="pt-BR"/>
              <a:t>': "G-L5PVR05VG2"</a:t>
            </a:r>
          </a:p>
          <a:p>
            <a:r>
              <a:rPr altLang="pt-BR" dirty="0" lang="pt-BR"/>
              <a:t>}</a:t>
            </a:r>
          </a:p>
          <a:p>
            <a:endParaRPr altLang="pt-BR" dirty="0" lang="pt-BR"/>
          </a:p>
          <a:p>
            <a:r>
              <a:rPr altLang="pt-BR" dirty="0" err="1" lang="pt-BR"/>
              <a:t>firebase</a:t>
            </a:r>
            <a:r>
              <a:rPr altLang="pt-BR" dirty="0" lang="pt-BR"/>
              <a:t> = </a:t>
            </a:r>
            <a:r>
              <a:rPr altLang="pt-BR" dirty="0" err="1" lang="pt-BR"/>
              <a:t>pyrebase.initialize_app</a:t>
            </a:r>
            <a:r>
              <a:rPr altLang="pt-BR" dirty="0" lang="pt-BR"/>
              <a:t>(</a:t>
            </a:r>
            <a:r>
              <a:rPr altLang="pt-BR" dirty="0" err="1" lang="pt-BR"/>
              <a:t>config</a:t>
            </a:r>
            <a:r>
              <a:rPr altLang="pt-BR" dirty="0" lang="pt-BR"/>
              <a:t>)</a:t>
            </a:r>
          </a:p>
          <a:p>
            <a:endParaRPr altLang="pt-BR" dirty="0" lang="pt-BR"/>
          </a:p>
          <a:p>
            <a:r>
              <a:rPr altLang="pt-BR" b="1" dirty="0" err="1" lang="pt-BR">
                <a:solidFill>
                  <a:schemeClr val="accent1"/>
                </a:solidFill>
              </a:rPr>
              <a:t>def</a:t>
            </a:r>
            <a:r>
              <a:rPr altLang="pt-BR" b="1" dirty="0" lang="pt-BR">
                <a:solidFill>
                  <a:schemeClr val="accent1"/>
                </a:solidFill>
              </a:rPr>
              <a:t> </a:t>
            </a:r>
            <a:r>
              <a:rPr altLang="pt-BR" b="1" dirty="0" err="1" lang="pt-BR">
                <a:solidFill>
                  <a:schemeClr val="accent1"/>
                </a:solidFill>
              </a:rPr>
              <a:t>conectar_firebase</a:t>
            </a:r>
            <a:r>
              <a:rPr altLang="pt-BR" b="1" dirty="0" lang="pt-BR">
                <a:solidFill>
                  <a:schemeClr val="accent1"/>
                </a:solidFill>
              </a:rPr>
              <a:t>():</a:t>
            </a:r>
          </a:p>
          <a:p>
            <a:r>
              <a:rPr altLang="pt-BR" dirty="0" lang="pt-BR"/>
              <a:t>    </a:t>
            </a:r>
            <a:r>
              <a:rPr altLang="pt-BR" b="1" dirty="0" err="1" lang="pt-BR"/>
              <a:t>db</a:t>
            </a:r>
            <a:r>
              <a:rPr altLang="pt-BR" dirty="0" lang="pt-BR"/>
              <a:t> = </a:t>
            </a:r>
            <a:r>
              <a:rPr altLang="pt-BR" dirty="0" err="1" lang="pt-BR"/>
              <a:t>firebase.database</a:t>
            </a:r>
            <a:r>
              <a:rPr altLang="pt-BR" dirty="0" lang="pt-BR"/>
              <a:t>()</a:t>
            </a:r>
          </a:p>
          <a:p>
            <a:r>
              <a:rPr altLang="pt-BR" dirty="0" lang="pt-BR"/>
              <a:t>    </a:t>
            </a:r>
            <a:r>
              <a:rPr altLang="pt-BR" dirty="0" err="1" lang="pt-BR"/>
              <a:t>return</a:t>
            </a:r>
            <a:r>
              <a:rPr altLang="pt-BR" dirty="0" lang="pt-BR"/>
              <a:t> </a:t>
            </a:r>
            <a:r>
              <a:rPr altLang="pt-BR" b="1" dirty="0" err="1" lang="pt-BR"/>
              <a:t>db</a:t>
            </a:r>
            <a:endParaRPr altLang="pt-BR" b="1" dirty="0"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CABB5E-B3E2-4854-B471-B38B9252F61D}"/>
              </a:ext>
            </a:extLst>
          </p:cNvPr>
          <p:cNvSpPr txBox="1"/>
          <p:nvPr/>
        </p:nvSpPr>
        <p:spPr>
          <a:xfrm>
            <a:off x="7538422" y="368906"/>
            <a:ext cx="399377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https://github.com/thisbejim/Pyrebase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FB2234-CE0B-4F70-930B-0803E5F6906B}"/>
              </a:ext>
            </a:extLst>
          </p:cNvPr>
          <p:cNvSpPr txBox="1"/>
          <p:nvPr/>
        </p:nvSpPr>
        <p:spPr>
          <a:xfrm>
            <a:off x="7538422" y="1041162"/>
            <a:ext cx="4294991" cy="923330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data = {"</a:t>
            </a:r>
            <a:r>
              <a:rPr altLang="pt-BR" dirty="0" err="1" lang="pt-BR"/>
              <a:t>name</a:t>
            </a:r>
            <a:r>
              <a:rPr altLang="pt-BR" dirty="0" lang="pt-BR"/>
              <a:t>": "Mortimer '</a:t>
            </a:r>
            <a:r>
              <a:rPr altLang="pt-BR" dirty="0" err="1" lang="pt-BR"/>
              <a:t>Morty</a:t>
            </a:r>
            <a:r>
              <a:rPr altLang="pt-BR" dirty="0" lang="pt-BR"/>
              <a:t>' Smith"}</a:t>
            </a:r>
          </a:p>
          <a:p>
            <a:endParaRPr altLang="pt-BR" dirty="0" lang="pt-BR"/>
          </a:p>
          <a:p>
            <a:r>
              <a:rPr altLang="pt-BR" dirty="0" err="1" lang="pt-BR"/>
              <a:t>db.child</a:t>
            </a:r>
            <a:r>
              <a:rPr altLang="pt-BR" dirty="0" lang="pt-BR"/>
              <a:t>("</a:t>
            </a:r>
            <a:r>
              <a:rPr altLang="pt-BR" dirty="0" err="1" lang="pt-BR"/>
              <a:t>users</a:t>
            </a:r>
            <a:r>
              <a:rPr altLang="pt-BR" dirty="0" lang="pt-BR"/>
              <a:t>").</a:t>
            </a:r>
            <a:r>
              <a:rPr altLang="pt-BR" b="1" dirty="0" err="1" lang="pt-BR">
                <a:solidFill>
                  <a:schemeClr val="accent1"/>
                </a:solidFill>
              </a:rPr>
              <a:t>push</a:t>
            </a:r>
            <a:r>
              <a:rPr altLang="pt-BR" dirty="0" lang="pt-BR"/>
              <a:t>(data)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B90B75-02C6-4931-87F1-6F9C8219EA70}"/>
              </a:ext>
            </a:extLst>
          </p:cNvPr>
          <p:cNvSpPr txBox="1"/>
          <p:nvPr/>
        </p:nvSpPr>
        <p:spPr>
          <a:xfrm>
            <a:off x="7544697" y="2086547"/>
            <a:ext cx="4456355" cy="923330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data = {"</a:t>
            </a:r>
            <a:r>
              <a:rPr altLang="pt-BR" dirty="0" err="1" lang="pt-BR"/>
              <a:t>name</a:t>
            </a:r>
            <a:r>
              <a:rPr altLang="pt-BR" dirty="0" lang="pt-BR"/>
              <a:t>": "Mortimer </a:t>
            </a:r>
            <a:r>
              <a:rPr altLang="pt-BR" b="1" dirty="0" lang="pt-BR">
                <a:solidFill>
                  <a:schemeClr val="accent1"/>
                </a:solidFill>
              </a:rPr>
              <a:t>'</a:t>
            </a:r>
            <a:r>
              <a:rPr altLang="pt-BR" b="1" dirty="0" err="1" lang="pt-BR">
                <a:solidFill>
                  <a:schemeClr val="accent1"/>
                </a:solidFill>
              </a:rPr>
              <a:t>Morty</a:t>
            </a:r>
            <a:r>
              <a:rPr altLang="pt-BR" dirty="0" lang="pt-BR"/>
              <a:t>' Smith"}</a:t>
            </a:r>
          </a:p>
          <a:p>
            <a:endParaRPr altLang="pt-BR" dirty="0" lang="pt-BR"/>
          </a:p>
          <a:p>
            <a:r>
              <a:rPr altLang="pt-BR" dirty="0" err="1" lang="pt-BR"/>
              <a:t>db.child</a:t>
            </a:r>
            <a:r>
              <a:rPr altLang="pt-BR" dirty="0" lang="pt-BR"/>
              <a:t>("</a:t>
            </a:r>
            <a:r>
              <a:rPr altLang="pt-BR" dirty="0" err="1" lang="pt-BR"/>
              <a:t>users</a:t>
            </a:r>
            <a:r>
              <a:rPr altLang="pt-BR" dirty="0" lang="pt-BR"/>
              <a:t>").</a:t>
            </a:r>
            <a:r>
              <a:rPr altLang="pt-BR" dirty="0" err="1" lang="pt-BR"/>
              <a:t>child</a:t>
            </a:r>
            <a:r>
              <a:rPr altLang="pt-BR" dirty="0" lang="pt-BR"/>
              <a:t>("</a:t>
            </a:r>
            <a:r>
              <a:rPr altLang="pt-BR" dirty="0" err="1" lang="pt-BR"/>
              <a:t>Morty</a:t>
            </a:r>
            <a:r>
              <a:rPr altLang="pt-BR" dirty="0" lang="pt-BR"/>
              <a:t>").</a:t>
            </a:r>
            <a:r>
              <a:rPr altLang="pt-BR" b="1" dirty="0" lang="pt-BR">
                <a:solidFill>
                  <a:schemeClr val="accent1"/>
                </a:solidFill>
              </a:rPr>
              <a:t>set</a:t>
            </a:r>
            <a:r>
              <a:rPr altLang="pt-BR" dirty="0" lang="pt-BR"/>
              <a:t>(data)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0F85C-2350-4FDF-A8A8-38A5659C6BD3}"/>
              </a:ext>
            </a:extLst>
          </p:cNvPr>
          <p:cNvSpPr txBox="1"/>
          <p:nvPr/>
        </p:nvSpPr>
        <p:spPr>
          <a:xfrm>
            <a:off x="7538422" y="3201793"/>
            <a:ext cx="6126480" cy="923330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err="1" lang="pt-BR"/>
              <a:t>db.child</a:t>
            </a:r>
            <a:r>
              <a:rPr altLang="pt-BR" dirty="0" lang="pt-BR"/>
              <a:t>("</a:t>
            </a:r>
            <a:r>
              <a:rPr altLang="pt-BR" dirty="0" err="1" lang="pt-BR"/>
              <a:t>users</a:t>
            </a:r>
            <a:r>
              <a:rPr altLang="pt-BR" dirty="0" lang="pt-BR"/>
              <a:t>").</a:t>
            </a:r>
            <a:r>
              <a:rPr altLang="pt-BR" dirty="0" err="1" lang="pt-BR"/>
              <a:t>child</a:t>
            </a:r>
            <a:r>
              <a:rPr altLang="pt-BR" dirty="0" lang="pt-BR"/>
              <a:t>("</a:t>
            </a:r>
            <a:r>
              <a:rPr altLang="pt-BR" dirty="0" err="1" lang="pt-BR"/>
              <a:t>Morty</a:t>
            </a:r>
            <a:r>
              <a:rPr altLang="pt-BR" dirty="0" lang="pt-BR"/>
              <a:t>").</a:t>
            </a:r>
            <a:r>
              <a:rPr altLang="pt-BR" b="1" dirty="0" lang="pt-BR">
                <a:solidFill>
                  <a:schemeClr val="accent1"/>
                </a:solidFill>
              </a:rPr>
              <a:t>update</a:t>
            </a:r>
            <a:r>
              <a:rPr altLang="pt-BR" dirty="0" lang="pt-BR"/>
              <a:t>(</a:t>
            </a:r>
          </a:p>
          <a:p>
            <a:r>
              <a:rPr altLang="pt-BR" dirty="0" lang="pt-BR"/>
              <a:t>{"</a:t>
            </a:r>
            <a:r>
              <a:rPr altLang="pt-BR" b="1" dirty="0" err="1" lang="pt-BR"/>
              <a:t>name</a:t>
            </a:r>
            <a:r>
              <a:rPr altLang="pt-BR" dirty="0" lang="pt-BR"/>
              <a:t>": "</a:t>
            </a:r>
            <a:r>
              <a:rPr altLang="pt-BR" dirty="0" err="1" i="1" lang="pt-BR">
                <a:solidFill>
                  <a:schemeClr val="accent1"/>
                </a:solidFill>
              </a:rPr>
              <a:t>Mortiest</a:t>
            </a:r>
            <a:r>
              <a:rPr altLang="pt-BR" dirty="0" i="1" lang="pt-BR">
                <a:solidFill>
                  <a:schemeClr val="accent1"/>
                </a:solidFill>
              </a:rPr>
              <a:t> </a:t>
            </a:r>
            <a:r>
              <a:rPr altLang="pt-BR" dirty="0" err="1" i="1" lang="pt-BR">
                <a:solidFill>
                  <a:schemeClr val="accent1"/>
                </a:solidFill>
              </a:rPr>
              <a:t>Morty</a:t>
            </a:r>
            <a:r>
              <a:rPr altLang="pt-BR" dirty="0" lang="pt-BR"/>
              <a:t>"}</a:t>
            </a:r>
          </a:p>
          <a:p>
            <a:r>
              <a:rPr altLang="pt-BR" dirty="0" lang="pt-BR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986BEE-0A7D-4E31-9B58-79D66966D956}"/>
              </a:ext>
            </a:extLst>
          </p:cNvPr>
          <p:cNvSpPr txBox="1"/>
          <p:nvPr/>
        </p:nvSpPr>
        <p:spPr>
          <a:xfrm>
            <a:off x="7450120" y="4317039"/>
            <a:ext cx="4171278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err="1" lang="pt-BR"/>
              <a:t>db.child</a:t>
            </a:r>
            <a:r>
              <a:rPr altLang="pt-BR" dirty="0" lang="pt-BR"/>
              <a:t>("</a:t>
            </a:r>
            <a:r>
              <a:rPr altLang="pt-BR" dirty="0" err="1" i="1" lang="pt-BR">
                <a:solidFill>
                  <a:schemeClr val="accent1"/>
                </a:solidFill>
              </a:rPr>
              <a:t>users</a:t>
            </a:r>
            <a:r>
              <a:rPr altLang="pt-BR" dirty="0" lang="pt-BR"/>
              <a:t>").</a:t>
            </a:r>
            <a:r>
              <a:rPr altLang="pt-BR" dirty="0" err="1" lang="pt-BR"/>
              <a:t>child</a:t>
            </a:r>
            <a:r>
              <a:rPr altLang="pt-BR" dirty="0" lang="pt-BR"/>
              <a:t>("</a:t>
            </a:r>
            <a:r>
              <a:rPr altLang="pt-BR" b="1" dirty="0" err="1" lang="pt-BR">
                <a:solidFill>
                  <a:schemeClr val="accent1"/>
                </a:solidFill>
              </a:rPr>
              <a:t>Morty</a:t>
            </a:r>
            <a:r>
              <a:rPr altLang="pt-BR" dirty="0" lang="pt-BR"/>
              <a:t>").</a:t>
            </a:r>
            <a:r>
              <a:rPr altLang="pt-BR" b="1" dirty="0" lang="pt-BR">
                <a:solidFill>
                  <a:schemeClr val="accent1"/>
                </a:solidFill>
              </a:rPr>
              <a:t>remove</a:t>
            </a:r>
            <a:r>
              <a:rPr altLang="pt-BR" dirty="0" lang="pt-BR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32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kern="1200"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9F345B-8435-4B6F-AED2-BEB88346CAA0}"/>
              </a:ext>
            </a:extLst>
          </p:cNvPr>
          <p:cNvSpPr txBox="1"/>
          <p:nvPr/>
        </p:nvSpPr>
        <p:spPr>
          <a:xfrm>
            <a:off x="4568145" y="1496276"/>
            <a:ext cx="609420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https://pypi.org/project/pip/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FA48F8-DE6C-46AC-B092-B226CB2DB608}"/>
              </a:ext>
            </a:extLst>
          </p:cNvPr>
          <p:cNvSpPr txBox="1"/>
          <p:nvPr/>
        </p:nvSpPr>
        <p:spPr>
          <a:xfrm>
            <a:off x="4568145" y="1865608"/>
            <a:ext cx="609420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https://docs.djangoproject.com/en/3.2/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A707C5-55AF-4C3F-9F31-B033FCBCE5BD}"/>
              </a:ext>
            </a:extLst>
          </p:cNvPr>
          <p:cNvSpPr txBox="1"/>
          <p:nvPr/>
        </p:nvSpPr>
        <p:spPr>
          <a:xfrm>
            <a:off x="4568145" y="2256456"/>
            <a:ext cx="7818120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https://getbootstrap.com/docs/5.0/getting-started/introduction/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87926E-3E91-47D1-9C3C-AEF20C457BE2}"/>
              </a:ext>
            </a:extLst>
          </p:cNvPr>
          <p:cNvSpPr txBox="1"/>
          <p:nvPr/>
        </p:nvSpPr>
        <p:spPr>
          <a:xfrm>
            <a:off x="4527804" y="2647304"/>
            <a:ext cx="6174888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https://id.heroku.com/login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E580A2-D248-4F45-80CD-4C580D63B0D2}"/>
              </a:ext>
            </a:extLst>
          </p:cNvPr>
          <p:cNvSpPr txBox="1"/>
          <p:nvPr/>
        </p:nvSpPr>
        <p:spPr>
          <a:xfrm>
            <a:off x="4527804" y="3059668"/>
            <a:ext cx="6174888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https://cdnjs.com/libraries/font-awesome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AF1BC5-FD66-4ECB-A83D-7E8362938F51}"/>
              </a:ext>
            </a:extLst>
          </p:cNvPr>
          <p:cNvSpPr txBox="1"/>
          <p:nvPr/>
        </p:nvSpPr>
        <p:spPr>
          <a:xfrm>
            <a:off x="4527804" y="3472033"/>
            <a:ext cx="619102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https://whitenoise.evans.io/en/stable/django.html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CE63007-4156-405C-B4A5-46135156033F}"/>
              </a:ext>
            </a:extLst>
          </p:cNvPr>
          <p:cNvSpPr txBox="1"/>
          <p:nvPr/>
        </p:nvSpPr>
        <p:spPr>
          <a:xfrm>
            <a:off x="4511666" y="3862881"/>
            <a:ext cx="619102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https://devcenter.heroku.com/articles/django-assets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85AC1F-24AB-4FFA-924D-8D658D25AE31}"/>
              </a:ext>
            </a:extLst>
          </p:cNvPr>
          <p:cNvSpPr txBox="1"/>
          <p:nvPr/>
        </p:nvSpPr>
        <p:spPr>
          <a:xfrm>
            <a:off x="4466487" y="4594470"/>
            <a:ext cx="7442672" cy="36924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https://designer.gravit.io</a:t>
            </a:r>
          </a:p>
          <a:p>
            <a:r>
              <a:rPr/>
              <a:t/>
            </a:r>
          </a:p>
          <a:p>
            <a:r>
              <a:rPr/>
              <a:t>https://django-bootstrap4.readthedocs.io/en/latest/quickstart.html#settings</a:t>
            </a:r>
          </a:p>
        </p:txBody>
      </p:sp>
    </p:spTree>
    <p:extLst>
      <p:ext uri="{BB962C8B-B14F-4D97-AF65-F5344CB8AC3E}">
        <p14:creationId xmlns:p14="http://schemas.microsoft.com/office/powerpoint/2010/main" val="3828388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firebase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5330072"/>
          </a:xfrm>
        </p:spPr>
        <p:txBody>
          <a:bodyPr numCol="1">
            <a:normAutofit/>
          </a:bodyPr>
          <a:lstStyle/>
          <a:p>
            <a:pPr algn="l"/>
            <a:r>
              <a:rPr altLang="pt-BR" dirty="0" err="1" lang="pt-BR" sz="2000"/>
              <a:t>users</a:t>
            </a:r>
            <a:r>
              <a:rPr altLang="pt-BR" dirty="0" lang="pt-BR" sz="2000"/>
              <a:t> = </a:t>
            </a:r>
            <a:r>
              <a:rPr altLang="pt-BR" dirty="0" err="1" lang="pt-BR" sz="2000"/>
              <a:t>db.child</a:t>
            </a:r>
            <a:r>
              <a:rPr altLang="pt-BR" dirty="0" lang="pt-BR" sz="2000"/>
              <a:t>("</a:t>
            </a:r>
            <a:r>
              <a:rPr altLang="pt-BR" dirty="0" err="1" lang="pt-BR" sz="2000"/>
              <a:t>users</a:t>
            </a:r>
            <a:r>
              <a:rPr altLang="pt-BR" dirty="0" lang="pt-BR" sz="2000"/>
              <a:t>").</a:t>
            </a:r>
            <a:r>
              <a:rPr altLang="pt-BR" b="1" dirty="0" err="1" lang="pt-BR" sz="2000"/>
              <a:t>get</a:t>
            </a:r>
            <a:r>
              <a:rPr altLang="pt-BR" dirty="0" lang="pt-BR" sz="2000"/>
              <a:t>()</a:t>
            </a:r>
          </a:p>
          <a:p>
            <a:pPr algn="l"/>
            <a:endParaRPr altLang="pt-BR" dirty="0" lang="pt-BR" sz="2000"/>
          </a:p>
          <a:p>
            <a:pPr algn="l"/>
            <a:r>
              <a:rPr altLang="pt-BR" dirty="0" lang="pt-BR" sz="2000"/>
              <a:t>print(</a:t>
            </a:r>
            <a:r>
              <a:rPr altLang="pt-BR" dirty="0" err="1" lang="pt-BR" sz="2000"/>
              <a:t>users.</a:t>
            </a:r>
            <a:r>
              <a:rPr altLang="pt-BR" b="1" dirty="0" err="1" lang="pt-BR" sz="2000"/>
              <a:t>val</a:t>
            </a:r>
            <a:r>
              <a:rPr altLang="pt-BR" dirty="0" lang="pt-BR" sz="2000"/>
              <a:t>())  </a:t>
            </a:r>
          </a:p>
          <a:p>
            <a:pPr algn="l"/>
            <a:r>
              <a:rPr altLang="pt-BR" dirty="0" lang="pt-BR" sz="2000"/>
              <a:t>{"</a:t>
            </a:r>
            <a:r>
              <a:rPr altLang="pt-BR" dirty="0" err="1" lang="pt-BR" sz="2000"/>
              <a:t>Morty</a:t>
            </a:r>
            <a:r>
              <a:rPr altLang="pt-BR" dirty="0" lang="pt-BR" sz="2000"/>
              <a:t>": {"</a:t>
            </a:r>
            <a:r>
              <a:rPr altLang="pt-BR" dirty="0" err="1" lang="pt-BR" sz="2000"/>
              <a:t>name</a:t>
            </a:r>
            <a:r>
              <a:rPr altLang="pt-BR" dirty="0" lang="pt-BR" sz="2000"/>
              <a:t>": "Mortimer '</a:t>
            </a:r>
            <a:r>
              <a:rPr altLang="pt-BR" dirty="0" err="1" lang="pt-BR" sz="2000"/>
              <a:t>Morty</a:t>
            </a:r>
            <a:r>
              <a:rPr altLang="pt-BR" dirty="0" lang="pt-BR" sz="2000"/>
              <a:t>' Smith"}, "Rick": {"</a:t>
            </a:r>
            <a:r>
              <a:rPr altLang="pt-BR" dirty="0" err="1" lang="pt-BR" sz="2000"/>
              <a:t>name</a:t>
            </a:r>
            <a:r>
              <a:rPr altLang="pt-BR" dirty="0" lang="pt-BR" sz="2000"/>
              <a:t>": "Rick Sanchez"}}</a:t>
            </a:r>
          </a:p>
          <a:p>
            <a:pPr algn="l"/>
            <a:endParaRPr altLang="pt-BR" dirty="0" lang="pt-BR" sz="2000"/>
          </a:p>
          <a:p>
            <a:pPr algn="l"/>
            <a:r>
              <a:rPr altLang="pt-BR" dirty="0" err="1" i="1" lang="pt-BR" sz="2000" u="sng"/>
              <a:t>all_users</a:t>
            </a:r>
            <a:r>
              <a:rPr altLang="pt-BR" dirty="0" i="1" lang="pt-BR" sz="2000" u="sng"/>
              <a:t> </a:t>
            </a:r>
            <a:r>
              <a:rPr altLang="pt-BR" dirty="0" lang="pt-BR" sz="2000"/>
              <a:t>= </a:t>
            </a:r>
            <a:r>
              <a:rPr altLang="pt-BR" dirty="0" err="1" lang="pt-BR" sz="2000"/>
              <a:t>db.child</a:t>
            </a:r>
            <a:r>
              <a:rPr altLang="pt-BR" dirty="0" lang="pt-BR" sz="2000"/>
              <a:t>("</a:t>
            </a:r>
            <a:r>
              <a:rPr altLang="pt-BR" dirty="0" err="1" lang="pt-BR" sz="2000"/>
              <a:t>users</a:t>
            </a:r>
            <a:r>
              <a:rPr altLang="pt-BR" dirty="0" lang="pt-BR" sz="2000"/>
              <a:t>").</a:t>
            </a:r>
            <a:r>
              <a:rPr altLang="pt-BR" b="1" dirty="0" err="1" lang="pt-BR" sz="2000"/>
              <a:t>get</a:t>
            </a:r>
            <a:r>
              <a:rPr altLang="pt-BR" dirty="0" lang="pt-BR" sz="2000"/>
              <a:t>()</a:t>
            </a:r>
          </a:p>
          <a:p>
            <a:pPr algn="l"/>
            <a:endParaRPr altLang="pt-BR" dirty="0" lang="pt-BR" sz="2000"/>
          </a:p>
          <a:p>
            <a:pPr algn="l"/>
            <a:r>
              <a:rPr altLang="pt-BR" dirty="0" lang="pt-BR" sz="2000"/>
              <a:t>for </a:t>
            </a:r>
            <a:r>
              <a:rPr altLang="pt-BR" dirty="0" err="1" lang="pt-BR" sz="2000"/>
              <a:t>user</a:t>
            </a:r>
            <a:r>
              <a:rPr altLang="pt-BR" dirty="0" lang="pt-BR" sz="2000"/>
              <a:t> in </a:t>
            </a:r>
            <a:r>
              <a:rPr altLang="pt-BR" dirty="0" err="1" i="1" lang="pt-BR" sz="2000" u="sng"/>
              <a:t>all_users</a:t>
            </a:r>
            <a:r>
              <a:rPr altLang="pt-BR" dirty="0" err="1" lang="pt-BR" sz="2000"/>
              <a:t>.</a:t>
            </a:r>
            <a:r>
              <a:rPr altLang="pt-BR" b="1" dirty="0" err="1" lang="pt-BR" sz="2000">
                <a:solidFill>
                  <a:schemeClr val="accent1"/>
                </a:solidFill>
              </a:rPr>
              <a:t>each</a:t>
            </a:r>
            <a:r>
              <a:rPr altLang="pt-BR" dirty="0" lang="pt-BR" sz="2000"/>
              <a:t>():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user.key</a:t>
            </a:r>
            <a:r>
              <a:rPr altLang="pt-BR" dirty="0" lang="pt-BR" sz="2000"/>
              <a:t>())</a:t>
            </a:r>
          </a:p>
          <a:p>
            <a:pPr algn="l"/>
            <a:r>
              <a:rPr altLang="pt-BR" dirty="0" lang="pt-BR" sz="2000"/>
              <a:t>    print(</a:t>
            </a:r>
            <a:r>
              <a:rPr altLang="pt-BR" dirty="0" err="1" lang="pt-BR" sz="2000"/>
              <a:t>user.val</a:t>
            </a:r>
            <a:r>
              <a:rPr altLang="pt-BR" dirty="0" lang="pt-BR" sz="2000"/>
              <a:t>())</a:t>
            </a:r>
          </a:p>
          <a:p>
            <a:pPr algn="l"/>
            <a:endParaRPr altLang="pt-BR" dirty="0" lang="pt-BR" sz="2000"/>
          </a:p>
          <a:p>
            <a:pPr algn="l"/>
            <a:r>
              <a:rPr dirty="0" err="1" lang="en-US" sz="2000"/>
              <a:t>all_users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("users").get()</a:t>
            </a:r>
          </a:p>
          <a:p>
            <a:pPr algn="l"/>
            <a:endParaRPr altLang="pt-BR" dirty="0" lang="pt-BR" sz="2000"/>
          </a:p>
          <a:p>
            <a:pPr algn="l"/>
            <a:endParaRPr altLang="pt-BR" dirty="0" lang="pt-BR" sz="2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CABB5E-B3E2-4854-B471-B38B9252F61D}"/>
              </a:ext>
            </a:extLst>
          </p:cNvPr>
          <p:cNvSpPr txBox="1"/>
          <p:nvPr/>
        </p:nvSpPr>
        <p:spPr>
          <a:xfrm>
            <a:off x="7538422" y="368906"/>
            <a:ext cx="399377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https://github.com/thisbejim/Pyrebase</a:t>
            </a:r>
          </a:p>
        </p:txBody>
      </p:sp>
    </p:spTree>
    <p:extLst>
      <p:ext uri="{BB962C8B-B14F-4D97-AF65-F5344CB8AC3E}">
        <p14:creationId xmlns:p14="http://schemas.microsoft.com/office/powerpoint/2010/main" val="41219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firebase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2167324"/>
          </a:xfrm>
        </p:spPr>
        <p:txBody>
          <a:bodyPr numCol="1">
            <a:normAutofit/>
          </a:bodyPr>
          <a:lstStyle/>
          <a:p>
            <a:pPr algn="l"/>
            <a:r>
              <a:rPr dirty="0" err="1" lang="en-US" sz="2000"/>
              <a:t>users_by_name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("name").</a:t>
            </a:r>
            <a:r>
              <a:rPr b="1" dirty="0" err="1" lang="en-US" sz="2000">
                <a:solidFill>
                  <a:schemeClr val="accent1"/>
                </a:solidFill>
              </a:rPr>
              <a:t>limit_to_first</a:t>
            </a:r>
            <a:r>
              <a:rPr dirty="0" lang="en-US" sz="2000"/>
              <a:t>(3).get()</a:t>
            </a:r>
          </a:p>
          <a:p>
            <a:pPr algn="l"/>
            <a:r>
              <a:rPr dirty="0" err="1" lang="en-US" sz="2000"/>
              <a:t>users_by_name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("name").</a:t>
            </a:r>
            <a:r>
              <a:rPr b="1" dirty="0" lang="en-US" sz="2000">
                <a:solidFill>
                  <a:schemeClr val="accent1"/>
                </a:solidFill>
              </a:rPr>
              <a:t>get</a:t>
            </a:r>
            <a:r>
              <a:rPr dirty="0" lang="en-US" sz="2000"/>
              <a:t>()</a:t>
            </a:r>
          </a:p>
          <a:p>
            <a:pPr algn="l"/>
            <a:r>
              <a:rPr dirty="0" err="1" lang="en-US" sz="2000"/>
              <a:t>users_by_score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("score").</a:t>
            </a:r>
            <a:r>
              <a:rPr b="1" dirty="0" err="1" lang="en-US" sz="2000">
                <a:solidFill>
                  <a:schemeClr val="accent1"/>
                </a:solidFill>
              </a:rPr>
              <a:t>equal_to</a:t>
            </a:r>
            <a:r>
              <a:rPr b="1" dirty="0" lang="en-US" sz="2000">
                <a:solidFill>
                  <a:schemeClr val="accent1"/>
                </a:solidFill>
              </a:rPr>
              <a:t>(</a:t>
            </a:r>
            <a:r>
              <a:rPr dirty="0" lang="en-US" sz="2000"/>
              <a:t>10).get()</a:t>
            </a:r>
          </a:p>
          <a:p>
            <a:pPr algn="l"/>
            <a:r>
              <a:rPr dirty="0" err="1" lang="en-US" sz="2000"/>
              <a:t>users_by_score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("score").</a:t>
            </a:r>
            <a:r>
              <a:rPr b="1" dirty="0" err="1" lang="en-US" sz="2000">
                <a:solidFill>
                  <a:schemeClr val="accent1"/>
                </a:solidFill>
              </a:rPr>
              <a:t>start_at</a:t>
            </a:r>
            <a:r>
              <a:rPr dirty="0" lang="en-US" sz="2000"/>
              <a:t>(3).</a:t>
            </a:r>
            <a:r>
              <a:rPr b="1" dirty="0" err="1" lang="en-US" sz="2000">
                <a:solidFill>
                  <a:schemeClr val="accent1"/>
                </a:solidFill>
              </a:rPr>
              <a:t>end_at</a:t>
            </a:r>
            <a:r>
              <a:rPr dirty="0" lang="en-US" sz="2000"/>
              <a:t>(10).get()</a:t>
            </a:r>
          </a:p>
          <a:p>
            <a:pPr algn="l"/>
            <a:r>
              <a:rPr dirty="0" err="1" lang="en-US" sz="2000"/>
              <a:t>users_by_key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b="1" dirty="0" err="1" lang="en-US" sz="2000">
                <a:solidFill>
                  <a:schemeClr val="accent1"/>
                </a:solidFill>
              </a:rPr>
              <a:t>order_by_key</a:t>
            </a:r>
            <a:r>
              <a:rPr dirty="0" lang="en-US" sz="2000"/>
              <a:t>().get()</a:t>
            </a:r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endParaRPr altLang="pt-BR" dirty="0" lang="pt-BR" sz="2000"/>
          </a:p>
          <a:p>
            <a:pPr algn="l"/>
            <a:endParaRPr altLang="pt-BR" dirty="0" lang="pt-BR" sz="2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CABB5E-B3E2-4854-B471-B38B9252F61D}"/>
              </a:ext>
            </a:extLst>
          </p:cNvPr>
          <p:cNvSpPr txBox="1"/>
          <p:nvPr/>
        </p:nvSpPr>
        <p:spPr>
          <a:xfrm>
            <a:off x="7538422" y="368906"/>
            <a:ext cx="399377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https://github.com/thisbejim/Pyrebase</a:t>
            </a:r>
          </a:p>
        </p:txBody>
      </p:sp>
    </p:spTree>
    <p:extLst>
      <p:ext uri="{BB962C8B-B14F-4D97-AF65-F5344CB8AC3E}">
        <p14:creationId xmlns:p14="http://schemas.microsoft.com/office/powerpoint/2010/main" val="201042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firebase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4"/>
            <a:ext cx="12192000" cy="2167324"/>
          </a:xfrm>
        </p:spPr>
        <p:txBody>
          <a:bodyPr numCol="1">
            <a:normAutofit/>
          </a:bodyPr>
          <a:lstStyle/>
          <a:p>
            <a:pPr algn="l"/>
            <a:r>
              <a:rPr dirty="0" err="1" lang="en-US" sz="2000"/>
              <a:t>users_by_name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("name").</a:t>
            </a:r>
            <a:r>
              <a:rPr b="1" dirty="0" err="1" lang="en-US" sz="2000">
                <a:solidFill>
                  <a:schemeClr val="accent1"/>
                </a:solidFill>
              </a:rPr>
              <a:t>limit_to_first</a:t>
            </a:r>
            <a:r>
              <a:rPr dirty="0" lang="en-US" sz="2000"/>
              <a:t>(3).get()</a:t>
            </a:r>
          </a:p>
          <a:p>
            <a:pPr algn="l"/>
            <a:r>
              <a:rPr dirty="0" err="1" lang="en-US" sz="2000"/>
              <a:t>users_by_name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("name").</a:t>
            </a:r>
            <a:r>
              <a:rPr b="1" dirty="0" lang="en-US" sz="2000">
                <a:solidFill>
                  <a:schemeClr val="accent1"/>
                </a:solidFill>
              </a:rPr>
              <a:t>get</a:t>
            </a:r>
            <a:r>
              <a:rPr dirty="0" lang="en-US" sz="2000"/>
              <a:t>()</a:t>
            </a:r>
          </a:p>
          <a:p>
            <a:pPr algn="l"/>
            <a:r>
              <a:rPr dirty="0" err="1" lang="en-US" sz="2000"/>
              <a:t>users_by_score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("score").</a:t>
            </a:r>
            <a:r>
              <a:rPr b="1" dirty="0" err="1" lang="en-US" sz="2000">
                <a:solidFill>
                  <a:schemeClr val="accent1"/>
                </a:solidFill>
              </a:rPr>
              <a:t>equal_to</a:t>
            </a:r>
            <a:r>
              <a:rPr b="1" dirty="0" lang="en-US" sz="2000">
                <a:solidFill>
                  <a:schemeClr val="accent1"/>
                </a:solidFill>
              </a:rPr>
              <a:t>(</a:t>
            </a:r>
            <a:r>
              <a:rPr dirty="0" lang="en-US" sz="2000"/>
              <a:t>10).get()</a:t>
            </a:r>
          </a:p>
          <a:p>
            <a:pPr algn="l"/>
            <a:r>
              <a:rPr dirty="0" err="1" lang="en-US" sz="2000"/>
              <a:t>users_by_score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dirty="0" err="1" lang="en-US" sz="2000"/>
              <a:t>order_by_child</a:t>
            </a:r>
            <a:r>
              <a:rPr dirty="0" lang="en-US" sz="2000"/>
              <a:t>("score").</a:t>
            </a:r>
            <a:r>
              <a:rPr b="1" dirty="0" err="1" lang="en-US" sz="2000">
                <a:solidFill>
                  <a:schemeClr val="accent1"/>
                </a:solidFill>
              </a:rPr>
              <a:t>start_at</a:t>
            </a:r>
            <a:r>
              <a:rPr dirty="0" lang="en-US" sz="2000"/>
              <a:t>(3).</a:t>
            </a:r>
            <a:r>
              <a:rPr b="1" dirty="0" err="1" lang="en-US" sz="2000">
                <a:solidFill>
                  <a:schemeClr val="accent1"/>
                </a:solidFill>
              </a:rPr>
              <a:t>end_at</a:t>
            </a:r>
            <a:r>
              <a:rPr dirty="0" lang="en-US" sz="2000"/>
              <a:t>(10).get()</a:t>
            </a:r>
          </a:p>
          <a:p>
            <a:pPr algn="l"/>
            <a:r>
              <a:rPr dirty="0" err="1" lang="en-US" sz="2000"/>
              <a:t>users_by_key</a:t>
            </a:r>
            <a:r>
              <a:rPr dirty="0" lang="en-US" sz="2000"/>
              <a:t> = </a:t>
            </a:r>
            <a:r>
              <a:rPr dirty="0" err="1" lang="en-US" sz="2000"/>
              <a:t>db.child</a:t>
            </a:r>
            <a:r>
              <a:rPr dirty="0" lang="en-US" sz="2000"/>
              <a:t>("users").</a:t>
            </a:r>
            <a:r>
              <a:rPr b="1" dirty="0" err="1" lang="en-US" sz="2000">
                <a:solidFill>
                  <a:schemeClr val="accent1"/>
                </a:solidFill>
              </a:rPr>
              <a:t>order_by_key</a:t>
            </a:r>
            <a:r>
              <a:rPr dirty="0" lang="en-US" sz="2000"/>
              <a:t>().get()</a:t>
            </a:r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endParaRPr dirty="0" lang="en-US" sz="2000"/>
          </a:p>
          <a:p>
            <a:pPr algn="l"/>
            <a:endParaRPr altLang="pt-BR" dirty="0" lang="pt-BR" sz="2000"/>
          </a:p>
          <a:p>
            <a:pPr algn="l"/>
            <a:endParaRPr altLang="pt-BR" dirty="0" lang="pt-BR" sz="2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CABB5E-B3E2-4854-B471-B38B9252F61D}"/>
              </a:ext>
            </a:extLst>
          </p:cNvPr>
          <p:cNvSpPr txBox="1"/>
          <p:nvPr/>
        </p:nvSpPr>
        <p:spPr>
          <a:xfrm>
            <a:off x="7538422" y="368906"/>
            <a:ext cx="3993776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https://github.com/thisbejim/Pyrebase</a:t>
            </a:r>
          </a:p>
        </p:txBody>
      </p:sp>
    </p:spTree>
    <p:extLst>
      <p:ext uri="{BB962C8B-B14F-4D97-AF65-F5344CB8AC3E}">
        <p14:creationId xmlns:p14="http://schemas.microsoft.com/office/powerpoint/2010/main" val="2010421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err="1" lang="en-US"/>
              <a:t>actions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555984"/>
          </a:xfrm>
        </p:spPr>
        <p:txBody>
          <a:bodyPr numCol="1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/>
              <a:t>@admin.action(description='Mark selected stories as published')</a:t>
            </a:r>
            <a:endParaRPr altLang="pt-BR" b="1" dirty="0" i="0" lang="pt-BR" strike="noStrike" sz="1500" u="none">
              <a:solidFill>
                <a:srgbClr val="000000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def make_published(modeladmin, request, queryset):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    queryset.update(status='p')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/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class ArticleAdmin(admin.ModelAdmin):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    list_display = ['title', 'status']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    ordering = ['title']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    actions = [make_published]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/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admin.site.register(Article, ArticleAdmin)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/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/>
              <a:t>mudar o nome Django admin no ambiente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admin.site.site_header = "Penachin"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admin.site.site_title = "Administração"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admin.site.index_title = "Painel admisnitrativo"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/>
              <a:t>estilo ADM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https://django-grappelli.readthedocs.io/en/latest/quickstart.html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admin.site.register(Article, ArticleAdmin)
</a:t>
            </a:r>
          </a:p>
        </p:txBody>
      </p:sp>
    </p:spTree>
    <p:extLst>
      <p:ext uri="{BB962C8B-B14F-4D97-AF65-F5344CB8AC3E}">
        <p14:creationId xmlns:p14="http://schemas.microsoft.com/office/powerpoint/2010/main" val="350698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err="1" lang="en-US"/>
              <a:t>Exibindo Media/Static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995423"/>
            <a:ext cx="12192000" cy="5555984"/>
          </a:xfrm>
        </p:spPr>
        <p:txBody>
          <a:bodyPr numCol="1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/>
              <a:t>pip install djstatic</a:t>
            </a:r>
            <a:endParaRPr altLang="pt-BR" b="1" dirty="0" i="0" lang="pt-BR" strike="noStrike" sz="1500" u="none">
              <a:solidFill>
                <a:srgbClr val="000000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/>
              <a:t>in to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wsgi.py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/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from dj_static import Cling, MediaCling
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/>
              <a:t>application = Cling(MediaCling(get_wsgi_application()))
</a:t>
            </a:r>
          </a:p>
        </p:txBody>
      </p:sp>
    </p:spTree>
    <p:extLst>
      <p:ext uri="{BB962C8B-B14F-4D97-AF65-F5344CB8AC3E}">
        <p14:creationId xmlns:p14="http://schemas.microsoft.com/office/powerpoint/2010/main" val="35069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Start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4"/>
            <a:ext cx="12192000" cy="2496318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Pip install Django </a:t>
            </a:r>
            <a:r>
              <a:rPr b="1" dirty="0" err="1" lang="en-US" sz="3200"/>
              <a:t>ou</a:t>
            </a:r>
            <a:endParaRPr b="1" dirty="0" lang="en-US" sz="3200"/>
          </a:p>
          <a:p>
            <a:pPr algn="l"/>
            <a:r>
              <a:rPr dirty="0" lang="en-US" sz="3200"/>
              <a:t>pip install </a:t>
            </a:r>
            <a:r>
              <a:rPr dirty="0" err="1" lang="en-US" sz="3200"/>
              <a:t>django</a:t>
            </a:r>
            <a:r>
              <a:rPr dirty="0" lang="en-US" sz="3200"/>
              <a:t> </a:t>
            </a:r>
            <a:r>
              <a:rPr dirty="0" err="1" lang="en-US" sz="3200"/>
              <a:t>whitenoise</a:t>
            </a:r>
            <a:r>
              <a:rPr dirty="0" lang="en-US" sz="3200"/>
              <a:t> </a:t>
            </a:r>
            <a:r>
              <a:rPr dirty="0" err="1" lang="en-US" sz="3200"/>
              <a:t>gunicorn</a:t>
            </a:r>
            <a:r>
              <a:rPr dirty="0" lang="en-US" sz="3200"/>
              <a:t> django-bootstrap-v5 </a:t>
            </a:r>
            <a:r>
              <a:rPr dirty="0" err="1" lang="en-US" sz="3200"/>
              <a:t>pyrebase</a:t>
            </a:r>
            <a:endParaRPr dirty="0" lang="en-US" sz="3200"/>
          </a:p>
          <a:p>
            <a:pPr algn="l"/>
            <a:r>
              <a:rPr dirty="0" lang="en-US" sz="3200"/>
              <a:t>Django-admin </a:t>
            </a:r>
            <a:r>
              <a:rPr dirty="0" err="1" lang="en-US" sz="3200"/>
              <a:t>startproject</a:t>
            </a:r>
            <a:r>
              <a:rPr dirty="0" lang="en-US" sz="3200"/>
              <a:t> </a:t>
            </a:r>
            <a:r>
              <a:rPr b="1" dirty="0" err="1" lang="en-US" sz="3200"/>
              <a:t>projeto</a:t>
            </a:r>
            <a:r>
              <a:rPr b="1" dirty="0" lang="en-US" sz="3200"/>
              <a:t> .</a:t>
            </a:r>
          </a:p>
          <a:p>
            <a:pPr algn="l"/>
            <a:r>
              <a:rPr altLang="pt-BR" dirty="0" lang="pt-BR" sz="3200"/>
              <a:t>Python manage.py </a:t>
            </a:r>
            <a:r>
              <a:rPr altLang="pt-BR" dirty="0" err="1" lang="pt-BR" sz="3200"/>
              <a:t>startapp</a:t>
            </a:r>
            <a:r>
              <a:rPr altLang="pt-BR" dirty="0" lang="pt-BR" sz="3200"/>
              <a:t> </a:t>
            </a:r>
            <a:r>
              <a:rPr altLang="pt-BR" b="1" dirty="0" lang="pt-BR" sz="3200"/>
              <a:t>home</a:t>
            </a:r>
          </a:p>
          <a:p>
            <a:pPr algn="l"/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360461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4"/>
            <a:ext cx="12192000" cy="2496318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DEBUG = </a:t>
            </a:r>
            <a:r>
              <a:rPr b="1" dirty="0" lang="en-US" sz="3200"/>
              <a:t>False</a:t>
            </a:r>
          </a:p>
          <a:p>
            <a:pPr algn="l"/>
            <a:endParaRPr dirty="0" lang="en-US" sz="3200"/>
          </a:p>
          <a:p>
            <a:pPr algn="l"/>
            <a:r>
              <a:rPr dirty="0" lang="en-US" sz="3200"/>
              <a:t>ALLOWED_HOSTS = ['</a:t>
            </a:r>
            <a:r>
              <a:rPr b="1" dirty="0" lang="en-US" sz="3200"/>
              <a:t>*</a:t>
            </a:r>
            <a:r>
              <a:rPr dirty="0" lang="en-US" sz="3200"/>
              <a:t>']</a:t>
            </a:r>
            <a:endParaRPr altLang="pt-BR" dirty="0" lang="pt-BR" sz="32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E4DA-402B-48BD-B0AC-E2377812838F}"/>
              </a:ext>
            </a:extLst>
          </p:cNvPr>
          <p:cNvSpPr txBox="1"/>
          <p:nvPr/>
        </p:nvSpPr>
        <p:spPr>
          <a:xfrm>
            <a:off x="0" y="994244"/>
            <a:ext cx="2991522" cy="523220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b="1" dirty="0" err="1" lang="pt-BR" sz="2800"/>
              <a:t>import</a:t>
            </a:r>
            <a:r>
              <a:rPr altLang="pt-BR" b="1" dirty="0" lang="pt-BR" sz="280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364751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INSTALLED_APPS = [</a:t>
            </a:r>
          </a:p>
          <a:p>
            <a:pPr algn="l"/>
            <a:r>
              <a:rPr dirty="0" lang="en-US" sz="3200"/>
              <a:t>…</a:t>
            </a:r>
          </a:p>
          <a:p>
            <a:pPr algn="l"/>
            <a:r>
              <a:rPr b="1" dirty="0" lang="en-US" sz="3200"/>
              <a:t>'home',</a:t>
            </a:r>
          </a:p>
          <a:p>
            <a:pPr algn="l"/>
            <a:r>
              <a:rPr b="1" dirty="0" lang="en-US" sz="3200"/>
              <a:t>    'bootstrap5’,</a:t>
            </a:r>
          </a:p>
          <a:p>
            <a:pPr algn="l"/>
            <a:r>
              <a:rPr dirty="0" lang="en-US" sz="3200"/>
              <a:t>]</a:t>
            </a:r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103454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MIDDLEWARE = [</a:t>
            </a:r>
          </a:p>
          <a:p>
            <a:pPr algn="l"/>
            <a:r>
              <a:rPr b="1" dirty="0" lang="en-US" sz="3200"/>
              <a:t>    '</a:t>
            </a:r>
            <a:r>
              <a:rPr b="1" dirty="0" err="1" lang="en-US" sz="3200"/>
              <a:t>django.middleware.security.SecurityMiddleware</a:t>
            </a:r>
            <a:r>
              <a:rPr b="1" dirty="0" lang="en-US" sz="3200"/>
              <a:t>',</a:t>
            </a:r>
          </a:p>
          <a:p>
            <a:pPr algn="l"/>
            <a:r>
              <a:rPr dirty="0" lang="en-US" sz="3200"/>
              <a:t>    '</a:t>
            </a:r>
            <a:r>
              <a:rPr dirty="0" err="1" lang="en-US" sz="3200"/>
              <a:t>whitenoise.middleware.WhiteNoiseMiddleware</a:t>
            </a:r>
            <a:r>
              <a:rPr dirty="0" lang="en-US" sz="3200"/>
              <a:t>’,</a:t>
            </a:r>
          </a:p>
          <a:p>
            <a:pPr algn="l"/>
            <a:r>
              <a:rPr dirty="0" lang="en-US" sz="3200"/>
              <a:t>…</a:t>
            </a:r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68894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</a:t>
            </a:r>
            <a:endParaRPr altLang="pt-BR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/>
          </a:bodyPr>
          <a:lstStyle/>
          <a:p>
            <a:pPr algn="l"/>
            <a:r>
              <a:rPr dirty="0" lang="en-US" sz="3200"/>
              <a:t>TEMPLATES = [</a:t>
            </a:r>
          </a:p>
          <a:p>
            <a:pPr algn="l"/>
            <a:r>
              <a:rPr dirty="0" lang="en-US" sz="3200"/>
              <a:t>    {</a:t>
            </a:r>
          </a:p>
          <a:p>
            <a:pPr algn="l"/>
            <a:r>
              <a:rPr dirty="0" lang="en-US" sz="3200"/>
              <a:t>        'BACKEND': '</a:t>
            </a:r>
            <a:r>
              <a:rPr dirty="0" err="1" lang="en-US" sz="3200"/>
              <a:t>django.template.backends.django.DjangoTemplates</a:t>
            </a:r>
            <a:r>
              <a:rPr dirty="0" lang="en-US" sz="3200"/>
              <a:t>',</a:t>
            </a:r>
          </a:p>
          <a:p>
            <a:pPr algn="l"/>
            <a:r>
              <a:rPr dirty="0" lang="en-US" sz="3200"/>
              <a:t>        'DIRS': [</a:t>
            </a:r>
            <a:r>
              <a:rPr b="1" dirty="0" lang="en-US" sz="3200"/>
              <a:t>'templates</a:t>
            </a:r>
            <a:r>
              <a:rPr dirty="0" lang="en-US" sz="3200"/>
              <a:t>’],</a:t>
            </a:r>
          </a:p>
          <a:p>
            <a:pPr algn="l"/>
            <a:r>
              <a:rPr dirty="0" lang="en-US" sz="3200"/>
              <a:t>…</a:t>
            </a:r>
            <a:endParaRPr altLang="pt-BR" dirty="0" lang="pt-BR" sz="3200"/>
          </a:p>
        </p:txBody>
      </p:sp>
    </p:spTree>
    <p:extLst>
      <p:ext uri="{BB962C8B-B14F-4D97-AF65-F5344CB8AC3E}">
        <p14:creationId xmlns:p14="http://schemas.microsoft.com/office/powerpoint/2010/main" val="151045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A0A477-A013-419B-A0BF-4026956E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95422"/>
          </a:xfrm>
        </p:spPr>
        <p:txBody>
          <a:bodyPr numCol="1"/>
          <a:lstStyle/>
          <a:p>
            <a:r>
              <a:rPr dirty="0" lang="en-US"/>
              <a:t>Settings.py - </a:t>
            </a:r>
            <a:r>
              <a:rPr b="1" dirty="0" lang="en-US"/>
              <a:t>POSTGRESS</a:t>
            </a:r>
            <a:endParaRPr altLang="pt-BR" b="1" dirty="0" lang="pt-BR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90981A-5284-451A-9F4B-C2D29293F2B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0" y="1516283"/>
            <a:ext cx="12192000" cy="5035123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dirty="0" lang="en-US" sz="3200"/>
              <a:t>DATABASES = {</a:t>
            </a:r>
          </a:p>
          <a:p>
            <a:pPr algn="l"/>
            <a:r>
              <a:rPr dirty="0" lang="en-US" sz="3200"/>
              <a:t>    'default': {</a:t>
            </a:r>
          </a:p>
          <a:p>
            <a:pPr algn="l"/>
            <a:r>
              <a:rPr dirty="0" lang="en-US" sz="3200"/>
              <a:t>        'ENGINE': 'django.db.backends.postgresql_psycopg2',</a:t>
            </a:r>
          </a:p>
          <a:p>
            <a:pPr algn="l"/>
            <a:r>
              <a:rPr dirty="0" lang="en-US" sz="3200"/>
              <a:t>        'NAME': 'solution',</a:t>
            </a:r>
          </a:p>
          <a:p>
            <a:pPr algn="l"/>
            <a:r>
              <a:rPr dirty="0" lang="en-US" sz="3200"/>
              <a:t>        'USER':'</a:t>
            </a:r>
            <a:r>
              <a:rPr dirty="0" err="1" lang="en-US" sz="3200"/>
              <a:t>postgres</a:t>
            </a:r>
            <a:r>
              <a:rPr dirty="0" lang="en-US" sz="3200"/>
              <a:t>',</a:t>
            </a:r>
          </a:p>
          <a:p>
            <a:pPr algn="l"/>
            <a:r>
              <a:rPr dirty="0" lang="en-US" sz="3200"/>
              <a:t>        '</a:t>
            </a:r>
            <a:r>
              <a:rPr dirty="0" err="1" lang="en-US" sz="3200"/>
              <a:t>PASSWORD':'master</a:t>
            </a:r>
            <a:r>
              <a:rPr dirty="0" lang="en-US" sz="3200"/>
              <a:t>',</a:t>
            </a:r>
          </a:p>
          <a:p>
            <a:pPr algn="l"/>
            <a:r>
              <a:rPr dirty="0" lang="en-US" sz="3200"/>
              <a:t>        'HOST': 'localhost',</a:t>
            </a:r>
          </a:p>
          <a:p>
            <a:pPr algn="l"/>
            <a:r>
              <a:rPr dirty="0" lang="en-US" sz="3200"/>
              <a:t>        'PORT': '5432',</a:t>
            </a:r>
          </a:p>
          <a:p>
            <a:pPr algn="l"/>
            <a:r>
              <a:rPr dirty="0" lang="en-US" sz="3200"/>
              <a:t>    }</a:t>
            </a:r>
          </a:p>
          <a:p>
            <a:pPr algn="l"/>
            <a:r>
              <a:rPr dirty="0" lang="en-US" sz="3200"/>
              <a:t>}</a:t>
            </a:r>
            <a:endParaRPr altLang="pt-BR" dirty="0" lang="pt-BR" sz="32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87B572-3A52-4CE9-9562-79B5A6AB24D9}"/>
              </a:ext>
            </a:extLst>
          </p:cNvPr>
          <p:cNvSpPr>
            <a:spLocks noChangeArrowheads="1"/>
          </p:cNvSpPr>
          <p:nvPr/>
        </p:nvSpPr>
        <p:spPr>
          <a:xfrm>
            <a:off x="6856253" y="6411848"/>
            <a:ext cx="2320020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pt-BR" b="1" baseline="0" cap="none" dirty="0" err="1" i="0" kumimoji="0" lang="pt-BR" normalizeH="0" strike="noStrike" sz="2000" u="none">
                <a:ln>
                  <a:noFill/>
                </a:ln>
                <a:solidFill>
                  <a:srgbClr val="007020"/>
                </a:solidFill>
                <a:effectLst/>
                <a:latin typeface="Monaco"/>
              </a:rPr>
              <a:t>import</a:t>
            </a:r>
            <a:r>
              <a:rPr altLang="pt-BR" b="0" baseline="0" cap="none" dirty="0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altLang="pt-BR" b="1" baseline="0" cap="none" dirty="0" i="0" kumimoji="0" lang="pt-BR" normalizeH="0" strike="noStrike" sz="2000" u="none">
                <a:ln>
                  <a:noFill/>
                </a:ln>
                <a:solidFill>
                  <a:srgbClr val="0E84B5"/>
                </a:solidFill>
                <a:effectLst/>
                <a:latin typeface="Monaco"/>
              </a:rPr>
              <a:t>psycopg2</a:t>
            </a:r>
            <a:r>
              <a:rPr altLang="pt-BR" b="0" baseline="0" cap="none" dirty="0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endParaRPr altLang="pt-BR" b="0" baseline="0" cap="none" dirty="0" i="0" kumimoji="0" lang="pt-BR" normalizeH="0" strike="noStrike" sz="4400" u="none">
              <a:ln>
                <a:noFill/>
              </a:ln>
              <a:solidFill>
                <a:schemeClr val="tx1"/>
              </a:solidFill>
              <a:effectLst/>
              <a:latin charset="0" panose="020B0604020202020204" pitchFamily="34" typeface="Arial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354FD4-2DA2-436E-9C89-5AB10315F3D8}"/>
              </a:ext>
            </a:extLst>
          </p:cNvPr>
          <p:cNvSpPr>
            <a:spLocks noChangeArrowheads="1"/>
          </p:cNvSpPr>
          <p:nvPr/>
        </p:nvSpPr>
        <p:spPr>
          <a:xfrm>
            <a:off x="3750277" y="6411848"/>
            <a:ext cx="3009157" cy="40011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altLang="pt-BR" b="0" baseline="0" cap="none" dirty="0" err="1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pip</a:t>
            </a:r>
            <a:r>
              <a:rPr altLang="pt-BR" b="0" baseline="0" cap="none" dirty="0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altLang="pt-BR" b="0" baseline="0" cap="none" dirty="0" err="1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install</a:t>
            </a:r>
            <a:r>
              <a:rPr altLang="pt-BR" b="0" baseline="0" cap="none" dirty="0" i="0" kumimoji="0" lang="pt-BR" normalizeH="0" strike="noStrike" sz="2000" u="none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psycopg2-binary </a:t>
            </a:r>
            <a:endParaRPr altLang="pt-BR" b="0" baseline="0" cap="none" dirty="0" i="0" kumimoji="0" lang="pt-BR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B518C2-C52C-4961-8962-82CCF80605A5}"/>
              </a:ext>
            </a:extLst>
          </p:cNvPr>
          <p:cNvSpPr txBox="1"/>
          <p:nvPr/>
        </p:nvSpPr>
        <p:spPr>
          <a:xfrm>
            <a:off x="92725" y="6442626"/>
            <a:ext cx="3898362" cy="369332"/>
          </a:xfrm>
          <a:prstGeom prst="rect">
            <a:avLst/>
          </a:prstGeom>
          <a:noFill/>
        </p:spPr>
        <p:txBody>
          <a:bodyPr numCol="1" wrap="square">
            <a:spAutoFit/>
          </a:bodyPr>
          <a:lstStyle/>
          <a:p>
            <a:r>
              <a:rPr altLang="pt-BR" dirty="0" lang="pt-BR"/>
              <a:t>https://pypi.org/project/psycopg2/</a:t>
            </a:r>
          </a:p>
        </p:txBody>
      </p:sp>
    </p:spTree>
    <p:extLst>
      <p:ext uri="{BB962C8B-B14F-4D97-AF65-F5344CB8AC3E}">
        <p14:creationId xmlns:p14="http://schemas.microsoft.com/office/powerpoint/2010/main" val="2272096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Words>2180</Words>
  <Paragraphs>313</Paragraphs>
  <Slides>32</Slides>
  <Notes>0</Notes>
  <TotalTime>234</TotalTime>
  <HiddenSlides>0</HiddenSlides>
  <MMClips>0</MMClips>
  <ScaleCrop>false</ScaleCrop>
  <HeadingPairs>
    <vt:vector baseType="variant" size="6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baseType="lpstr" size="39">
      <vt:lpstr>Arial</vt:lpstr>
      <vt:lpstr>Calibri</vt:lpstr>
      <vt:lpstr>Calibri Light</vt:lpstr>
      <vt:lpstr>JetBrains Mono</vt:lpstr>
      <vt:lpstr>Monaco</vt:lpstr>
      <vt:lpstr>Tw Cen MT</vt:lpstr>
      <vt:lpstr>Tema do Office</vt:lpstr>
      <vt:lpstr>Apresentação do PowerPoint</vt:lpstr>
      <vt:lpstr>Cuidados com o ENV</vt:lpstr>
      <vt:lpstr>Links</vt:lpstr>
      <vt:lpstr>Start</vt:lpstr>
      <vt:lpstr>Settings.py</vt:lpstr>
      <vt:lpstr>Settings.py</vt:lpstr>
      <vt:lpstr>Settings.py</vt:lpstr>
      <vt:lpstr>Settings.py</vt:lpstr>
      <vt:lpstr>Settings.py - POSTGRESS</vt:lpstr>
      <vt:lpstr>Settings.py – MYSQL – SQLITE3</vt:lpstr>
      <vt:lpstr>Settings.py</vt:lpstr>
      <vt:lpstr>urls.py – do projeto</vt:lpstr>
      <vt:lpstr>Settings.py</vt:lpstr>
      <vt:lpstr>Settings.py</vt:lpstr>
      <vt:lpstr>View - home</vt:lpstr>
      <vt:lpstr>index - home</vt:lpstr>
      <vt:lpstr>Project / Pasta / Files</vt:lpstr>
      <vt:lpstr>Model</vt:lpstr>
      <vt:lpstr>DJANGO ADMIN / MIGRATIONS</vt:lpstr>
      <vt:lpstr>admin</vt:lpstr>
      <vt:lpstr>View na mão</vt:lpstr>
      <vt:lpstr>View – obter dados</vt:lpstr>
      <vt:lpstr>View validações</vt:lpstr>
      <vt:lpstr>View create/save object</vt:lpstr>
      <vt:lpstr>View login</vt:lpstr>
      <vt:lpstr>View decorations/dados</vt:lpstr>
      <vt:lpstr>form</vt:lpstr>
      <vt:lpstr>form</vt:lpstr>
      <vt:lpstr>firebase</vt:lpstr>
      <vt:lpstr>firebase</vt:lpstr>
      <vt:lpstr>firebase</vt:lpstr>
      <vt:lpstr>heroku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2021-09-27T13:17:53Z</dcterms:created>
  <dc:creator>Francisco lima</dc:creator>
  <cp:lastModifiedBy>Francisco lima</cp:lastModifiedBy>
  <dcterms:modified xsi:type="dcterms:W3CDTF">2021-09-28T10:43:49Z</dcterms:modified>
  <cp:revision>2</cp:revision>
  <dc:title>Django</dc:title>
</cp:coreProperties>
</file>