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6" r:id="rId11"/>
    <p:sldId id="270" r:id="rId12"/>
    <p:sldId id="271" r:id="rId13"/>
    <p:sldId id="272" r:id="rId14"/>
    <p:sldId id="273" r:id="rId15"/>
    <p:sldId id="275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764B2-FED0-4C95-9018-EF0C27378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52F117-A790-4DF1-AD47-50F61C408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C03D9-F7AC-49FA-B97E-28A55A5E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1F5E5-3CB6-4A17-A789-A17C6BCF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A33A7-0D54-4CB5-ACC1-E2364A7F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0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F0225-A13C-4409-B531-A75400E5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7B0B28-509F-4E41-9A86-E0B7609A1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D092F-019C-46DC-A02F-C58E0208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5E8CB-F6E7-44F4-B313-F232C2FC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3FD43D-3D96-4AE8-9BD2-A504ECB8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9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423474-701A-4ACD-9B05-C01084B90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8E2589-23D5-436B-87CA-46873F23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4C5D7-BFBD-4C46-B339-961F2957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DE6B6-FC06-4F67-961A-87B0FB00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C79E79-66BB-4545-8A96-69D913B1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E2F3F-5D80-4647-806A-16AB3EB3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3CA9F-33EB-4013-AD5D-73AE99EE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B25B9-45F7-49B3-9C6C-CCE4309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C64E2-6996-4A7F-B1E2-6C618FC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C4F4F-44D0-474A-BCA9-568C8972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7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FBB72-6CD0-44FE-BF31-D325CB9C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120B6F-0435-44D7-B737-4F8DD17AC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65B871-6539-472D-8424-1DAE70E1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EB1F7-F59D-4F20-A1AA-238EAD71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C5FCD-E3B5-40BC-A47F-2A2FBE9F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14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6EE9D-9FB3-4986-88E8-35B7CDBD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5A3BA-CF72-4664-9868-62132002F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16B2A-D04A-4306-860E-C4768CE3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377B20-2098-414E-A71E-F41B3F41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EA609-F29E-4AB1-9037-BB7BEDDA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AD7ACC-B878-4BC3-98A1-14815504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81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D6503-71C9-40FE-89B5-81ED4AD2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725DF-F22A-47A6-8AF1-224366E0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AA81FD-C5A5-431D-97AF-3EC0EF37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E4B340-7A1D-48E2-87A9-79AA2F599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0D7F76-2A25-4899-AA4A-60B50F39A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01DB30-B0DD-4B1F-9688-3D1816AB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EAACD3-1C3A-40A4-8E1D-8F48836F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2470C2-1483-406B-B8EC-1A79F622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0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1E603-B9F8-47E0-8B3F-D5DAEAD3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AD9C34-BCD2-4238-8111-C997EE4F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5A8260-58AE-46A3-8E47-2BFDDC38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94EF2-A9A9-47DA-ADFC-EB5D4C78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953833-6651-424F-8C3A-47A8AC73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1F42D5-B5F5-4176-A75A-D671DB2B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479F4F-46A1-4DF8-8D49-8F47CC59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F48BA-AFC1-4F1B-8F99-E65E3891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ABD396-98AC-42CD-9EA6-0B96439C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51E2FC-66CA-433F-906F-89967C1D2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86306C-776B-42D8-858A-2C7D1460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2C2EF3-0E38-4237-A0A0-8732DD61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1AEE21-504C-411E-B3EB-B4BDF9F6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6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25DDE-F93F-4BD8-8D36-32E521DD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778109-6D32-47A7-A67A-CFD4FBA4D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D70DC1-DA44-4BF8-9ADC-4AE8765B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06F870-13A7-4C88-8D12-25E437D8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3EC41E-FBDE-4BC0-AEE9-A7BCD9FB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04321-183D-47E2-BB20-84E40BF6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9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55FC9B-EB80-4221-B57E-321A360E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82525-EFD0-4763-937F-0E89364B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6723E-0D1C-4EC4-8017-068B9B592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EF4D-3C95-44C5-BC64-37B01BE4FEC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17EE1-45B9-4EE0-BF64-35DF15504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F4CFD-D032-4B64-B2E4-B5BE64094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98FA-42C1-4383-AAC2-2062D7B31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653052E-44F0-445F-9896-0AB0F66C6A9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7734300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8669B1-BC34-4C65-BB10-74E9451F0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90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9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28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0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66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32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7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5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3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8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47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54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11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00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8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79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Desktop</dc:creator>
  <cp:lastModifiedBy>lab10</cp:lastModifiedBy>
  <cp:revision>3</cp:revision>
  <dcterms:created xsi:type="dcterms:W3CDTF">2021-11-10T20:35:23Z</dcterms:created>
  <dcterms:modified xsi:type="dcterms:W3CDTF">2021-11-11T11:59:15Z</dcterms:modified>
</cp:coreProperties>
</file>