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030A0"/>
    <a:srgbClr val="5B9BD5"/>
    <a:srgbClr val="FFFFCC"/>
    <a:srgbClr val="FF00FF"/>
    <a:srgbClr val="00FF00"/>
    <a:srgbClr val="66FFFF"/>
    <a:srgbClr val="FF9900"/>
    <a:srgbClr val="323232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20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outlineViewPr>
    <p:cViewPr>
      <p:scale>
        <a:sx n="33" d="100"/>
        <a:sy n="33" d="100"/>
      </p:scale>
      <p:origin x="0" y="-17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651B-156B-45E9-8C7F-A370AD80C55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5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D684E8-0E51-406D-ADBD-2D61AD0300C1}" type="datetime1">
              <a:rPr lang="pt-BR" smtClean="0"/>
              <a:t>11/11/2021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0FA61F-9BBE-4E3D-A531-7BF071D46C0D}" type="datetime1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32F808-8BE2-4C2D-ACE0-D875824012F7}" type="datetime1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5760E8-7B6A-4676-BFD3-C61848D1B898}" type="datetime1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718685-4C99-4652-BE59-18913BC85819}" type="datetime1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93E109-ED78-4166-8788-085813B79FB0}" type="datetime1">
              <a:rPr lang="pt-BR" smtClean="0"/>
              <a:t>11/11/2021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A03B9-4E33-48CC-ABA2-0F9AD1BE8089}" type="datetime1">
              <a:rPr lang="pt-BR" smtClean="0"/>
              <a:t>11/11/2021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189B99-6262-4395-BAB3-D6B9937502B1}" type="datetime1">
              <a:rPr lang="pt-BR" smtClean="0"/>
              <a:t>11/11/2021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393844-AF5A-4D12-BFC7-6AA3BBD1D257}" type="datetime1">
              <a:rPr lang="pt-BR" smtClean="0"/>
              <a:t>11/11/2021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C3E12-451A-4306-8032-F4E817BDE728}" type="datetime1">
              <a:rPr lang="pt-BR" smtClean="0"/>
              <a:t>11/11/2021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DCE283-8FE9-4489-ABB8-037B772BAA2F}" type="datetime1">
              <a:rPr lang="pt-BR" smtClean="0"/>
              <a:t>11/11/2021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6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74830" y="2398172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733F272-044E-4469-A065-0C06C18FE36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01551" y="5971111"/>
            <a:ext cx="886889" cy="8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731672"/>
            <a:ext cx="9144000" cy="1655762"/>
          </a:xfrm>
        </p:spPr>
        <p:txBody>
          <a:bodyPr>
            <a:normAutofit/>
          </a:bodyPr>
          <a:lstStyle/>
          <a:p>
            <a:r>
              <a:rPr lang="pt-BR" sz="3600" b="1" dirty="0"/>
              <a:t>Técnico em Desenvolvimento de Sistemas</a:t>
            </a:r>
          </a:p>
          <a:p>
            <a:r>
              <a:rPr lang="pt-BR" sz="3600" b="1" dirty="0" smtClean="0"/>
              <a:t>FPOO</a:t>
            </a:r>
            <a:endParaRPr lang="pt-BR" sz="3600" b="1" dirty="0"/>
          </a:p>
        </p:txBody>
      </p:sp>
      <p:pic>
        <p:nvPicPr>
          <p:cNvPr id="1026" name="Picture 2" descr="Python e MySQL: Insert, Update, Delete e Select - Tutorial Definitivo">
            <a:extLst>
              <a:ext uri="{FF2B5EF4-FFF2-40B4-BE49-F238E27FC236}">
                <a16:creationId xmlns:a16="http://schemas.microsoft.com/office/drawing/2014/main" id="{C9475FCC-723C-4AC0-B33B-FA6516A598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90" b="20815"/>
          <a:stretch/>
        </p:blipFill>
        <p:spPr bwMode="auto">
          <a:xfrm>
            <a:off x="2699208" y="832104"/>
            <a:ext cx="6793584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7A909CA6-E72E-4664-972A-2EEA72A1419C}"/>
              </a:ext>
            </a:extLst>
          </p:cNvPr>
          <p:cNvSpPr txBox="1">
            <a:spLocks/>
          </p:cNvSpPr>
          <p:nvPr/>
        </p:nvSpPr>
        <p:spPr>
          <a:xfrm>
            <a:off x="1524000" y="3700860"/>
            <a:ext cx="9144000" cy="475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DESAFIOS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A909CA6-E72E-4664-972A-2EEA72A1419C}"/>
              </a:ext>
            </a:extLst>
          </p:cNvPr>
          <p:cNvSpPr txBox="1">
            <a:spLocks/>
          </p:cNvSpPr>
          <p:nvPr/>
        </p:nvSpPr>
        <p:spPr>
          <a:xfrm>
            <a:off x="1524000" y="2417358"/>
            <a:ext cx="9144000" cy="475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b="1" dirty="0">
                <a:solidFill>
                  <a:schemeClr val="bg1">
                    <a:lumMod val="50000"/>
                  </a:schemeClr>
                </a:solidFill>
              </a:rPr>
              <a:t>ORIENTADO A OBJETO</a:t>
            </a:r>
          </a:p>
        </p:txBody>
      </p:sp>
    </p:spTree>
    <p:extLst>
      <p:ext uri="{BB962C8B-B14F-4D97-AF65-F5344CB8AC3E}">
        <p14:creationId xmlns:p14="http://schemas.microsoft.com/office/powerpoint/2010/main" val="130144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Desafio </a:t>
            </a:r>
            <a:r>
              <a:rPr lang="pt-BR" dirty="0" smtClean="0"/>
              <a:t>9 - </a:t>
            </a:r>
            <a:r>
              <a:rPr lang="pt-BR" dirty="0"/>
              <a:t>Classe Ponto e </a:t>
            </a:r>
            <a:r>
              <a:rPr lang="pt-BR" dirty="0" err="1"/>
              <a:t>Retangulo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Faça </a:t>
            </a:r>
            <a:r>
              <a:rPr lang="pt-BR" dirty="0"/>
              <a:t>um programa completo utilizando funções e classes que:</a:t>
            </a:r>
          </a:p>
          <a:p>
            <a:pPr lvl="1"/>
            <a:r>
              <a:rPr lang="pt-BR" dirty="0"/>
              <a:t>Possua uma classe chamada Ponto, com os atributos x e y.</a:t>
            </a:r>
          </a:p>
          <a:p>
            <a:pPr lvl="1"/>
            <a:r>
              <a:rPr lang="pt-BR" dirty="0"/>
              <a:t>Possua uma classe chamada </a:t>
            </a:r>
            <a:r>
              <a:rPr lang="pt-BR" dirty="0" err="1"/>
              <a:t>Retangulo</a:t>
            </a:r>
            <a:r>
              <a:rPr lang="pt-BR" dirty="0"/>
              <a:t>, com os atributos largura e altura.</a:t>
            </a:r>
          </a:p>
          <a:p>
            <a:pPr lvl="1"/>
            <a:r>
              <a:rPr lang="pt-BR" dirty="0"/>
              <a:t>Possua uma função para imprimir os valores da classe Ponto</a:t>
            </a:r>
          </a:p>
          <a:p>
            <a:pPr lvl="1"/>
            <a:r>
              <a:rPr lang="pt-BR" dirty="0"/>
              <a:t>Possua uma função para encontrar o centro de um Retângulo.</a:t>
            </a:r>
          </a:p>
          <a:p>
            <a:pPr lvl="1"/>
            <a:r>
              <a:rPr lang="pt-BR" dirty="0"/>
              <a:t>Você deve criar alguns objetos da classe </a:t>
            </a:r>
            <a:r>
              <a:rPr lang="pt-BR" dirty="0" err="1"/>
              <a:t>Retangulo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Cada objeto deve ter um vértice de partida, por exemplo, o vértice inferior esquerdo do retângulo, que deve ser um objeto da classe Ponto.</a:t>
            </a:r>
          </a:p>
          <a:p>
            <a:pPr lvl="1"/>
            <a:r>
              <a:rPr lang="pt-BR" dirty="0"/>
              <a:t>A função para encontrar o centro do retângulo deve retornar o valor para um objeto do tipo ponto que indique os valores de x e y para o centro do objeto.</a:t>
            </a:r>
          </a:p>
          <a:p>
            <a:pPr lvl="1"/>
            <a:r>
              <a:rPr lang="pt-BR" dirty="0"/>
              <a:t>O valor do centro do objeto deve ser mostrado na tela</a:t>
            </a:r>
          </a:p>
          <a:p>
            <a:pPr lvl="1"/>
            <a:r>
              <a:rPr lang="pt-BR" dirty="0"/>
              <a:t>Crie um menu para alterar os valores do retângulo e imprimir o centro deste retângulo.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3152" y="64190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72763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Desafio </a:t>
            </a:r>
            <a:r>
              <a:rPr lang="pt-BR" dirty="0" smtClean="0"/>
              <a:t>10 - </a:t>
            </a:r>
            <a:r>
              <a:rPr lang="pt-BR" sz="4900" dirty="0"/>
              <a:t>Classe Bomba de Combustível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Faça </a:t>
            </a:r>
            <a:r>
              <a:rPr lang="pt-BR" dirty="0"/>
              <a:t>um programa completo utilizando classes e métodos que:</a:t>
            </a:r>
          </a:p>
          <a:p>
            <a:pPr lvl="1"/>
            <a:r>
              <a:rPr lang="pt-BR" dirty="0"/>
              <a:t>Possua uma classe chamada </a:t>
            </a:r>
            <a:r>
              <a:rPr lang="pt-BR" dirty="0" err="1"/>
              <a:t>bombaCombustível</a:t>
            </a:r>
            <a:r>
              <a:rPr lang="pt-BR" dirty="0"/>
              <a:t>, com no mínimo esses atributos:</a:t>
            </a:r>
          </a:p>
          <a:p>
            <a:pPr lvl="2"/>
            <a:r>
              <a:rPr lang="pt-BR" dirty="0" err="1"/>
              <a:t>tipoCombustivel</a:t>
            </a:r>
            <a:r>
              <a:rPr lang="pt-BR" dirty="0"/>
              <a:t>.</a:t>
            </a:r>
          </a:p>
          <a:p>
            <a:pPr lvl="2"/>
            <a:r>
              <a:rPr lang="pt-BR" dirty="0" err="1"/>
              <a:t>valorLitro</a:t>
            </a:r>
            <a:endParaRPr lang="pt-BR" dirty="0"/>
          </a:p>
          <a:p>
            <a:pPr lvl="2"/>
            <a:r>
              <a:rPr lang="pt-BR" dirty="0" err="1"/>
              <a:t>quantidadeCombustivel</a:t>
            </a:r>
            <a:endParaRPr lang="pt-BR" dirty="0"/>
          </a:p>
          <a:p>
            <a:pPr lvl="1"/>
            <a:r>
              <a:rPr lang="pt-BR" dirty="0"/>
              <a:t>Possua no mínimo esses métodos:</a:t>
            </a:r>
          </a:p>
          <a:p>
            <a:pPr lvl="2"/>
            <a:r>
              <a:rPr lang="pt-BR" dirty="0" err="1"/>
              <a:t>abastecerPorValor</a:t>
            </a:r>
            <a:r>
              <a:rPr lang="pt-BR" dirty="0"/>
              <a:t>( ) – método onde é informado o valor a ser abastecido e mostra a quantidade de litros que foi colocada no veículo</a:t>
            </a:r>
          </a:p>
          <a:p>
            <a:pPr lvl="2"/>
            <a:r>
              <a:rPr lang="pt-BR" dirty="0" err="1"/>
              <a:t>abastecerPorLitro</a:t>
            </a:r>
            <a:r>
              <a:rPr lang="pt-BR" dirty="0"/>
              <a:t>( ) – método onde é informado a quantidade em litros de combustível e mostra o valor a ser pago pelo cliente.</a:t>
            </a:r>
          </a:p>
          <a:p>
            <a:pPr lvl="2"/>
            <a:r>
              <a:rPr lang="pt-BR" dirty="0" err="1"/>
              <a:t>alterarValor</a:t>
            </a:r>
            <a:r>
              <a:rPr lang="pt-BR" dirty="0"/>
              <a:t>( ) – altera o valor do litro do combustível.</a:t>
            </a:r>
          </a:p>
          <a:p>
            <a:pPr lvl="2"/>
            <a:r>
              <a:rPr lang="pt-BR" dirty="0" err="1"/>
              <a:t>alterarCombustivel</a:t>
            </a:r>
            <a:r>
              <a:rPr lang="pt-BR" dirty="0"/>
              <a:t>( ) – altera o tipo do combustível.</a:t>
            </a:r>
          </a:p>
          <a:p>
            <a:pPr lvl="2"/>
            <a:r>
              <a:rPr lang="pt-BR" dirty="0" err="1"/>
              <a:t>alterarQuantidadeCombustivel</a:t>
            </a:r>
            <a:r>
              <a:rPr lang="pt-BR" dirty="0"/>
              <a:t>( ) – altera a quantidade de combustível restante na bomba.</a:t>
            </a:r>
          </a:p>
          <a:p>
            <a:pPr lvl="1"/>
            <a:r>
              <a:rPr lang="pt-BR" dirty="0"/>
              <a:t>OBS: Sempre que acontecer um abastecimento é necessário atualizar a quantidade de combustível total na bomba.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3152" y="64190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354983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</a:t>
            </a:r>
            <a:r>
              <a:rPr lang="pt-BR" dirty="0" smtClean="0"/>
              <a:t>11 - </a:t>
            </a:r>
            <a:r>
              <a:rPr lang="pt-BR" dirty="0"/>
              <a:t>Classe carro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Implemente </a:t>
            </a:r>
            <a:r>
              <a:rPr lang="pt-BR" dirty="0"/>
              <a:t>uma classe chamada Carro com as seguintes propriedades:</a:t>
            </a:r>
          </a:p>
          <a:p>
            <a:r>
              <a:rPr lang="pt-BR" dirty="0"/>
              <a:t>Um veículo tem um certo consumo de combustível (medidos em km / litro) e uma certa quantidade de combustível no tanque.</a:t>
            </a:r>
          </a:p>
          <a:p>
            <a:r>
              <a:rPr lang="pt-BR" dirty="0"/>
              <a:t>O consumo é especificado no construtor e o nível de combustível inicial é 0.</a:t>
            </a:r>
          </a:p>
          <a:p>
            <a:r>
              <a:rPr lang="pt-BR" dirty="0"/>
              <a:t>Forneça um método andar( ) que simule o ato de dirigir o veículo por uma certa distância, reduzindo o nível de combustível no tanque de gasolina.</a:t>
            </a:r>
          </a:p>
          <a:p>
            <a:r>
              <a:rPr lang="pt-BR" dirty="0"/>
              <a:t>Forneça um método </a:t>
            </a:r>
            <a:r>
              <a:rPr lang="pt-BR" dirty="0" err="1"/>
              <a:t>obterGasolina</a:t>
            </a:r>
            <a:r>
              <a:rPr lang="pt-BR" dirty="0"/>
              <a:t>( ), que retorna o nível atual de combustível.</a:t>
            </a:r>
          </a:p>
          <a:p>
            <a:r>
              <a:rPr lang="pt-BR" dirty="0"/>
              <a:t>Forneça um método </a:t>
            </a:r>
            <a:r>
              <a:rPr lang="pt-BR" dirty="0" err="1"/>
              <a:t>adicionarGasolina</a:t>
            </a:r>
            <a:r>
              <a:rPr lang="pt-BR" dirty="0"/>
              <a:t>( ), para abastecer o tanque. Exemplo de uso: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3152" y="64190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107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05" y="5246812"/>
            <a:ext cx="9590590" cy="135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Desafio </a:t>
            </a:r>
            <a:r>
              <a:rPr lang="pt-BR" dirty="0" smtClean="0"/>
              <a:t>12 - </a:t>
            </a:r>
            <a:r>
              <a:rPr lang="pt-BR" sz="4900" dirty="0"/>
              <a:t>Classe Conta de Investimento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 smtClean="0"/>
              <a:t>Faça </a:t>
            </a:r>
            <a:r>
              <a:rPr lang="pt-BR" dirty="0"/>
              <a:t>uma classe </a:t>
            </a:r>
            <a:r>
              <a:rPr lang="pt-BR" b="1" dirty="0" err="1" smtClean="0"/>
              <a:t>contaInvestimento</a:t>
            </a:r>
            <a:r>
              <a:rPr lang="pt-BR" dirty="0" smtClean="0"/>
              <a:t> </a:t>
            </a:r>
            <a:r>
              <a:rPr lang="pt-BR" dirty="0"/>
              <a:t>que seja semelhante a classe </a:t>
            </a:r>
            <a:r>
              <a:rPr lang="pt-BR" b="1" dirty="0" err="1"/>
              <a:t>contaBancaria</a:t>
            </a:r>
            <a:r>
              <a:rPr lang="pt-BR" dirty="0"/>
              <a:t>, com a diferença de que se adicione um atributo </a:t>
            </a:r>
            <a:r>
              <a:rPr lang="pt-BR" b="1" dirty="0" err="1"/>
              <a:t>taxaJuros</a:t>
            </a:r>
            <a:r>
              <a:rPr lang="pt-BR" dirty="0"/>
              <a:t>. Forneça um construtor que configure tanto o saldo inicial como a taxa de juros. Forneça um método </a:t>
            </a:r>
            <a:r>
              <a:rPr lang="pt-BR" b="1" dirty="0" err="1"/>
              <a:t>adicioneJuros</a:t>
            </a:r>
            <a:r>
              <a:rPr lang="pt-BR" dirty="0"/>
              <a:t> (sem parâmetro explícito) que adicione juros à conta. Escreva um programa que construa uma poupança com um saldo inicial de R$1000,00 e uma taxa de juros de 10%. Depois aplique o método </a:t>
            </a:r>
            <a:r>
              <a:rPr lang="pt-BR" b="1" dirty="0" err="1"/>
              <a:t>adicioneJuros</a:t>
            </a:r>
            <a:r>
              <a:rPr lang="pt-BR" b="1" dirty="0"/>
              <a:t>() </a:t>
            </a:r>
            <a:r>
              <a:rPr lang="pt-BR" dirty="0"/>
              <a:t>cinco vezes e imprime o saldo resultante.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3152" y="64190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406355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</a:t>
            </a:r>
            <a:r>
              <a:rPr lang="pt-BR" dirty="0" smtClean="0"/>
              <a:t>13 - </a:t>
            </a:r>
            <a:r>
              <a:rPr lang="pt-BR" dirty="0"/>
              <a:t>Classe Funcionário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Implemente </a:t>
            </a:r>
            <a:r>
              <a:rPr lang="pt-BR" dirty="0"/>
              <a:t>a classe Funcionário. Um empregado tem um nome (um </a:t>
            </a:r>
            <a:r>
              <a:rPr lang="pt-BR" dirty="0" err="1"/>
              <a:t>string</a:t>
            </a:r>
            <a:r>
              <a:rPr lang="pt-BR" dirty="0"/>
              <a:t>) e um salário(um </a:t>
            </a:r>
            <a:r>
              <a:rPr lang="pt-BR" dirty="0" err="1"/>
              <a:t>double</a:t>
            </a:r>
            <a:r>
              <a:rPr lang="pt-BR" dirty="0"/>
              <a:t>). Escreva um construtor com dois parâmetros (nome e salário) e métodos para devolver nome e salário. Escreva um pequeno programa que teste sua classe.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3152" y="64190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257537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</a:t>
            </a:r>
            <a:r>
              <a:rPr lang="pt-BR" dirty="0" smtClean="0"/>
              <a:t>14 - </a:t>
            </a:r>
            <a:r>
              <a:rPr lang="pt-BR" dirty="0"/>
              <a:t>Classe Funcionário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Implemente </a:t>
            </a:r>
            <a:r>
              <a:rPr lang="pt-BR" dirty="0"/>
              <a:t>a classe Funcionário. Um empregado tem um nome (um </a:t>
            </a:r>
            <a:r>
              <a:rPr lang="pt-BR" dirty="0" err="1"/>
              <a:t>string</a:t>
            </a:r>
            <a:r>
              <a:rPr lang="pt-BR" dirty="0"/>
              <a:t>) e um salário(um </a:t>
            </a:r>
            <a:r>
              <a:rPr lang="pt-BR" dirty="0" err="1"/>
              <a:t>double</a:t>
            </a:r>
            <a:r>
              <a:rPr lang="pt-BR" dirty="0"/>
              <a:t>). Escreva um construtor com dois parâmetros (nome e salário) e métodos para devolver nome e salário. Escreva um pequeno programa que teste sua classe.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3152" y="64190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107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671" y="5221926"/>
            <a:ext cx="7770658" cy="11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8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Desafio </a:t>
            </a:r>
            <a:r>
              <a:rPr lang="pt-BR" dirty="0" smtClean="0"/>
              <a:t>15 - </a:t>
            </a:r>
            <a:r>
              <a:rPr lang="pt-BR" dirty="0"/>
              <a:t>Classe Bichinho Virtual</a:t>
            </a:r>
            <a:r>
              <a:rPr lang="pt-BR" dirty="0" smtClean="0"/>
              <a:t>++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 Melhore o programa do bichinho virtual, permitindo que o usuário especifique quanto de comida ele fornece ao bichinho e por quanto tempo ele brinca com o bichinho. Faça com que estes valores afetem quão rapidamente os níveis de fome e tédio caem.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3152" y="64190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187914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</a:t>
            </a:r>
            <a:r>
              <a:rPr lang="pt-BR" dirty="0" smtClean="0"/>
              <a:t>16 -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Crie uma "porta escondida" no programa do programa do bichinho virtual que mostre os valores exatos dos atributos do objeto. Consiga isto mostrando o objeto quando uma opção secreta, não listada no menu, for informada na escolha do usuário. Dica: acrescente um método especial </a:t>
            </a:r>
            <a:r>
              <a:rPr lang="pt-BR" dirty="0" err="1"/>
              <a:t>str</a:t>
            </a:r>
            <a:r>
              <a:rPr lang="pt-BR" dirty="0"/>
              <a:t>() à classe Bichinho.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3152" y="64190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188959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</a:t>
            </a:r>
            <a:r>
              <a:rPr lang="pt-BR" dirty="0" smtClean="0"/>
              <a:t>17 -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 smtClean="0"/>
              <a:t>Crie </a:t>
            </a:r>
            <a:r>
              <a:rPr lang="pt-BR" dirty="0"/>
              <a:t>uma Fazenda de Bichinhos instanciando vários objetos bichinho e mantendo o controle deles através de uma lista. Imite o funcionamento do programa básico, mas ao invés de exigis que o usuário tome conta de um único bichinho, exija que ele tome conta da fazenda inteira. Cada opção do menu deveria permitir que o usuário executasse uma ação para todos os bichinhos (alimentar todos os bichinhos, brincar com todos os bichinhos, ou ouvir a todos os bichinhos). Para tornar o programa mais interessante, dê para cada bichinho um </a:t>
            </a:r>
            <a:r>
              <a:rPr lang="pt-BR" dirty="0" err="1"/>
              <a:t>nivel</a:t>
            </a:r>
            <a:r>
              <a:rPr lang="pt-BR" dirty="0"/>
              <a:t> inicial aleatório de fome e tédio.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3152" y="64190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93748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</a:t>
            </a:r>
            <a:r>
              <a:rPr lang="pt-BR" dirty="0" smtClean="0"/>
              <a:t>1 - </a:t>
            </a:r>
            <a:r>
              <a:rPr lang="pt-BR" dirty="0"/>
              <a:t>Classe </a:t>
            </a:r>
            <a:r>
              <a:rPr lang="pt-BR" dirty="0" smtClean="0"/>
              <a:t>Bola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Crie uma classe que modele uma bola:</a:t>
            </a:r>
          </a:p>
          <a:p>
            <a:pPr lvl="1"/>
            <a:r>
              <a:rPr lang="pt-BR" dirty="0"/>
              <a:t>Atributos: Cor, circunferência, material</a:t>
            </a:r>
          </a:p>
          <a:p>
            <a:pPr lvl="1"/>
            <a:r>
              <a:rPr lang="pt-BR" dirty="0"/>
              <a:t>Métodos: </a:t>
            </a:r>
            <a:r>
              <a:rPr lang="pt-BR" dirty="0" err="1"/>
              <a:t>trocaCor</a:t>
            </a:r>
            <a:r>
              <a:rPr lang="pt-BR" dirty="0"/>
              <a:t> e </a:t>
            </a:r>
            <a:r>
              <a:rPr lang="pt-BR" dirty="0" err="1"/>
              <a:t>mostraCor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3152" y="64190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25503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</a:t>
            </a:r>
            <a:r>
              <a:rPr lang="pt-BR" dirty="0" smtClean="0"/>
              <a:t>2 - </a:t>
            </a:r>
            <a:r>
              <a:rPr lang="pt-BR" dirty="0" smtClean="0"/>
              <a:t>Classe </a:t>
            </a:r>
            <a:r>
              <a:rPr lang="pt-BR" dirty="0"/>
              <a:t>Quadrado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</a:t>
            </a:r>
            <a:r>
              <a:rPr lang="pt-BR" dirty="0"/>
              <a:t>uma classe que modele um quadrado:</a:t>
            </a:r>
          </a:p>
          <a:p>
            <a:pPr lvl="1"/>
            <a:r>
              <a:rPr lang="pt-BR" dirty="0"/>
              <a:t>Atributos: Tamanho do lado</a:t>
            </a:r>
          </a:p>
          <a:p>
            <a:pPr lvl="1"/>
            <a:r>
              <a:rPr lang="pt-BR" dirty="0"/>
              <a:t>Métodos: Mudar valor do Lado, Retornar valor do Lado e calcular Área;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3152" y="64190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185443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</a:t>
            </a:r>
            <a:r>
              <a:rPr lang="pt-BR" dirty="0" smtClean="0"/>
              <a:t>3 - </a:t>
            </a:r>
            <a:r>
              <a:rPr lang="pt-BR" dirty="0" smtClean="0"/>
              <a:t>Classe </a:t>
            </a:r>
            <a:r>
              <a:rPr lang="pt-BR" dirty="0" err="1"/>
              <a:t>Retangulo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Crie </a:t>
            </a:r>
            <a:r>
              <a:rPr lang="pt-BR" dirty="0"/>
              <a:t>uma classe que modele um </a:t>
            </a:r>
            <a:r>
              <a:rPr lang="pt-BR" dirty="0" err="1"/>
              <a:t>retangulo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Atributos: </a:t>
            </a:r>
            <a:r>
              <a:rPr lang="pt-BR" dirty="0" err="1"/>
              <a:t>LadoA</a:t>
            </a:r>
            <a:r>
              <a:rPr lang="pt-BR" dirty="0"/>
              <a:t>, </a:t>
            </a:r>
            <a:r>
              <a:rPr lang="pt-BR" dirty="0" err="1"/>
              <a:t>LadoB</a:t>
            </a:r>
            <a:r>
              <a:rPr lang="pt-BR" dirty="0"/>
              <a:t> (ou Comprimento e Largura, ou Base e Altura, a escolher)</a:t>
            </a:r>
          </a:p>
          <a:p>
            <a:pPr lvl="1"/>
            <a:r>
              <a:rPr lang="pt-BR" dirty="0"/>
              <a:t>Métodos: Mudar valor dos lados, Retornar valor dos lados, calcular Área e calcular Perímetro;</a:t>
            </a:r>
          </a:p>
          <a:p>
            <a:pPr lvl="1"/>
            <a:r>
              <a:rPr lang="pt-BR" dirty="0"/>
              <a:t>Crie um programa que utilize esta classe. Ele deve pedir ao usuário que informe as </a:t>
            </a:r>
            <a:r>
              <a:rPr lang="pt-BR" dirty="0" err="1"/>
              <a:t>medidades</a:t>
            </a:r>
            <a:r>
              <a:rPr lang="pt-BR" dirty="0"/>
              <a:t> de um local. Depois, deve criar um objeto com as medidas e calcular a quantidade de pisos e de rodapés necessárias para o local.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3152" y="64190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80885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</a:t>
            </a:r>
            <a:r>
              <a:rPr lang="pt-BR" dirty="0" smtClean="0"/>
              <a:t>4 - </a:t>
            </a:r>
            <a:r>
              <a:rPr lang="pt-BR" dirty="0"/>
              <a:t>Classe Pessoa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</a:t>
            </a:r>
            <a:r>
              <a:rPr lang="pt-BR" dirty="0"/>
              <a:t>uma classe que modele uma pessoa:</a:t>
            </a:r>
          </a:p>
          <a:p>
            <a:pPr lvl="1"/>
            <a:r>
              <a:rPr lang="pt-BR" dirty="0"/>
              <a:t>Atributos: nome, idade, peso e altura</a:t>
            </a:r>
          </a:p>
          <a:p>
            <a:pPr lvl="1"/>
            <a:r>
              <a:rPr lang="pt-BR" dirty="0"/>
              <a:t>Métodos: </a:t>
            </a:r>
            <a:r>
              <a:rPr lang="pt-BR" dirty="0" err="1"/>
              <a:t>Envelhercer</a:t>
            </a:r>
            <a:r>
              <a:rPr lang="pt-BR" dirty="0"/>
              <a:t>, engordar, emagrecer, crescer. </a:t>
            </a:r>
            <a:r>
              <a:rPr lang="pt-BR" dirty="0" err="1"/>
              <a:t>Obs</a:t>
            </a:r>
            <a:r>
              <a:rPr lang="pt-BR" dirty="0"/>
              <a:t>: Por padrão, a cada ano que nossa pessoa envelhece, sendo a idade dela menor que 21 anos, ela deve crescer 0,5 cm.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3152" y="64190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332665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</a:t>
            </a:r>
            <a:r>
              <a:rPr lang="pt-BR" dirty="0" smtClean="0"/>
              <a:t>5 - </a:t>
            </a:r>
            <a:r>
              <a:rPr lang="pt-BR" dirty="0"/>
              <a:t>Classe Conta Corrente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Crie </a:t>
            </a:r>
            <a:r>
              <a:rPr lang="pt-BR" dirty="0"/>
              <a:t>uma classe para implementar uma conta corrente. A classe deve possuir os seguintes atributos: número da conta, nome do correntista e saldo. Os métodos são os seguintes: </a:t>
            </a:r>
            <a:r>
              <a:rPr lang="pt-BR" dirty="0" err="1"/>
              <a:t>alterarNome</a:t>
            </a:r>
            <a:r>
              <a:rPr lang="pt-BR" dirty="0"/>
              <a:t>, depósito e saque; No construtor, saldo é opcional, com valor default zero e os demais atributos são obrigatórios.</a:t>
            </a:r>
          </a:p>
          <a:p>
            <a:r>
              <a:rPr lang="pt-BR" dirty="0"/>
              <a:t> 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3152" y="64190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228779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</a:t>
            </a:r>
            <a:r>
              <a:rPr lang="pt-BR" dirty="0" smtClean="0"/>
              <a:t>6 - </a:t>
            </a:r>
            <a:r>
              <a:rPr lang="pt-BR" dirty="0"/>
              <a:t>Classe TV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</a:t>
            </a:r>
            <a:r>
              <a:rPr lang="pt-BR" dirty="0"/>
              <a:t>um programa que simule um televisor criando-o como um objeto. O usuário deve ser capaz de informar o número do canal e aumentar ou diminuir o volume. Certifique-se de que o número do canal e o nível do volume permanecem dentro de faixas válidas.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3152" y="64190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50148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Desafio </a:t>
            </a:r>
            <a:r>
              <a:rPr lang="pt-BR" sz="4800" dirty="0" smtClean="0"/>
              <a:t>7 - </a:t>
            </a:r>
            <a:r>
              <a:rPr lang="pt-BR" sz="4800" dirty="0"/>
              <a:t>Classe Bichinho </a:t>
            </a:r>
            <a:r>
              <a:rPr lang="pt-BR" sz="4800" dirty="0" smtClean="0"/>
              <a:t>Virtual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 </a:t>
            </a:r>
            <a:r>
              <a:rPr lang="pt-BR" dirty="0" smtClean="0"/>
              <a:t>Crie uma </a:t>
            </a:r>
            <a:r>
              <a:rPr lang="pt-BR" dirty="0"/>
              <a:t>classe que modele um </a:t>
            </a:r>
            <a:r>
              <a:rPr lang="pt-BR" dirty="0" err="1"/>
              <a:t>Tamagushi</a:t>
            </a:r>
            <a:r>
              <a:rPr lang="pt-BR" dirty="0"/>
              <a:t> (Bichinho Eletrônico):</a:t>
            </a:r>
          </a:p>
          <a:p>
            <a:pPr lvl="1" algn="just"/>
            <a:r>
              <a:rPr lang="pt-BR" dirty="0"/>
              <a:t>Atributos: Nome, Fome, Saúde e Idade b. Métodos: Alterar Nome, Fome, Saúde e Idade; Retornar Nome, Fome, Saúde e Idade </a:t>
            </a:r>
            <a:r>
              <a:rPr lang="pt-BR" dirty="0" err="1"/>
              <a:t>Obs</a:t>
            </a:r>
            <a:r>
              <a:rPr lang="pt-BR" dirty="0"/>
              <a:t>: Existe mais uma informação que devemos levar em consideração, o Humor do nosso </a:t>
            </a:r>
            <a:r>
              <a:rPr lang="pt-BR" dirty="0" err="1"/>
              <a:t>tamagushi</a:t>
            </a:r>
            <a:r>
              <a:rPr lang="pt-BR" dirty="0"/>
              <a:t>, este humor é uma combinação entre os atributos Fome e Saúde, ou seja, um campo calculado, então não devemos criar um atributo para armazenar esta informação por que ela pode ser calculada a qualquer momento.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3152" y="64190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120537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</a:t>
            </a:r>
            <a:r>
              <a:rPr lang="pt-BR" dirty="0" smtClean="0"/>
              <a:t>8 - </a:t>
            </a:r>
            <a:r>
              <a:rPr lang="pt-BR" dirty="0"/>
              <a:t>Classe Macaco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Desenvolva </a:t>
            </a:r>
            <a:r>
              <a:rPr lang="pt-BR" dirty="0"/>
              <a:t>uma classe </a:t>
            </a:r>
            <a:r>
              <a:rPr lang="pt-BR" dirty="0" err="1"/>
              <a:t>Macaco,que</a:t>
            </a:r>
            <a:r>
              <a:rPr lang="pt-BR" dirty="0"/>
              <a:t> possua os atributos nome e bucho (estomago) e pelo menos os métodos comer(), </a:t>
            </a:r>
            <a:r>
              <a:rPr lang="pt-BR" dirty="0" err="1"/>
              <a:t>verBucho</a:t>
            </a:r>
            <a:r>
              <a:rPr lang="pt-BR" dirty="0"/>
              <a:t>() e digerir(). Faça um programa ou teste interativamente, criando pelo menos dois macacos, alimentando-os com pelo menos 3 alimentos diferentes e verificando o conteúdo do estomago a cada refeição. Experimente fazer com que um macaco coma o outro. É possível criar um macaco canibal?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3152" y="64190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4063106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4450</TotalTime>
  <Words>1166</Words>
  <Application>Microsoft Office PowerPoint</Application>
  <PresentationFormat>Widescreen</PresentationFormat>
  <Paragraphs>95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Apresentação do PowerPoint</vt:lpstr>
      <vt:lpstr>Desafio 1 - Classe Bola</vt:lpstr>
      <vt:lpstr>Desafio 2 - Classe Quadrado</vt:lpstr>
      <vt:lpstr>Desafio 3 - Classe Retangulo</vt:lpstr>
      <vt:lpstr>Desafio 4 - Classe Pessoa</vt:lpstr>
      <vt:lpstr>Desafio 5 - Classe Conta Corrente</vt:lpstr>
      <vt:lpstr>Desafio 6 - Classe TV</vt:lpstr>
      <vt:lpstr>Desafio 7 - Classe Bichinho Virtual</vt:lpstr>
      <vt:lpstr>Desafio 8 - Classe Macaco</vt:lpstr>
      <vt:lpstr>Desafio 9 - Classe Ponto e Retangulo</vt:lpstr>
      <vt:lpstr>Desafio 10 - Classe Bomba de Combustível</vt:lpstr>
      <vt:lpstr>Desafio 11 - Classe carro</vt:lpstr>
      <vt:lpstr>Desafio 12 - Classe Conta de Investimento</vt:lpstr>
      <vt:lpstr>Desafio 13 - Classe Funcionário</vt:lpstr>
      <vt:lpstr>Desafio 14 - Classe Funcionário</vt:lpstr>
      <vt:lpstr>Desafio 15 - Classe Bichinho Virtual++</vt:lpstr>
      <vt:lpstr>Desafio 16 - </vt:lpstr>
      <vt:lpstr>Desafio 17 - 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lab10</cp:lastModifiedBy>
  <cp:revision>1413</cp:revision>
  <dcterms:created xsi:type="dcterms:W3CDTF">2019-06-17T10:47:58Z</dcterms:created>
  <dcterms:modified xsi:type="dcterms:W3CDTF">2021-11-11T12:17:11Z</dcterms:modified>
</cp:coreProperties>
</file>