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B599B-D4C1-44F4-AFE8-2C01A6AF4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F782D7-5874-4400-A8F3-8EBECEAC7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6" y="4682063"/>
            <a:ext cx="9070848" cy="457201"/>
          </a:xfrm>
        </p:spPr>
        <p:txBody>
          <a:bodyPr/>
          <a:lstStyle/>
          <a:p>
            <a:r>
              <a:rPr lang="pt-BR" dirty="0"/>
              <a:t>Basic </a:t>
            </a:r>
            <a:r>
              <a:rPr lang="pt-BR" dirty="0" err="1"/>
              <a:t>commands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B6EF39-F3A4-41AD-A7D7-C00716E5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718" y="1562189"/>
            <a:ext cx="6128563" cy="344415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D532AF-A552-45CA-A2B0-BFBBA7478AED}"/>
              </a:ext>
            </a:extLst>
          </p:cNvPr>
          <p:cNvSpPr txBox="1"/>
          <p:nvPr/>
        </p:nvSpPr>
        <p:spPr>
          <a:xfrm>
            <a:off x="5044268" y="4682063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Basic </a:t>
            </a:r>
            <a:r>
              <a:rPr lang="pt-BR" dirty="0" err="1"/>
              <a:t>commands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045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251FB-8198-4818-B0D6-D6AA1BBB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Configurando e iniciando um repositório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BCC0C7-9B85-4A45-9317-F0A16E1E2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9680" y="3429000"/>
            <a:ext cx="1950720" cy="1562100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endParaRPr lang="pt-BR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E972476F-ADA8-44B5-B6AC-4A92E55640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72840" y="2213894"/>
            <a:ext cx="7871460" cy="3674241"/>
          </a:xfrm>
        </p:spPr>
      </p:pic>
    </p:spTree>
    <p:extLst>
      <p:ext uri="{BB962C8B-B14F-4D97-AF65-F5344CB8AC3E}">
        <p14:creationId xmlns:p14="http://schemas.microsoft.com/office/powerpoint/2010/main" val="2394064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7F4B2-3BC7-463A-AC26-C357E357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Preparando alterações e realizando </a:t>
            </a:r>
            <a:r>
              <a:rPr lang="pt-BR" dirty="0" err="1"/>
              <a:t>commits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EECAA7-1271-4220-B731-5367DAF647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&lt;arquivo&gt;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“&lt;mensagem&gt;”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43A023-7F9C-45AA-93F2-2B830CDD03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3612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wind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6F8B4-CB27-41B3-AE58-F5793794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Subir </a:t>
            </a:r>
            <a:r>
              <a:rPr lang="pt-BR" dirty="0" err="1"/>
              <a:t>commits</a:t>
            </a:r>
            <a:r>
              <a:rPr lang="pt-BR" dirty="0"/>
              <a:t> em um repositório remoto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03CED-247D-4023-ABA7-58F1AD95E4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remote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&lt;nome-remoto&gt; &lt;</a:t>
            </a:r>
            <a:r>
              <a:rPr lang="pt-BR" dirty="0" err="1"/>
              <a:t>url</a:t>
            </a:r>
            <a:r>
              <a:rPr lang="pt-BR" dirty="0"/>
              <a:t>&gt;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–u &lt;nome-remoto&gt; &lt;</a:t>
            </a:r>
            <a:r>
              <a:rPr lang="pt-BR" dirty="0" err="1"/>
              <a:t>branch</a:t>
            </a:r>
            <a:r>
              <a:rPr lang="pt-BR" dirty="0"/>
              <a:t>-local&gt;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696B42-7C37-4F29-96FD-D1E94F756A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5706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0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A6BD8-3594-47DC-A48C-6B37822B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Clonando repositório remoto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C37170-96AA-494D-A80E-C2CAA72E21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clone &lt;</a:t>
            </a:r>
            <a:r>
              <a:rPr lang="pt-BR" dirty="0" err="1"/>
              <a:t>url</a:t>
            </a:r>
            <a:r>
              <a:rPr lang="pt-BR" dirty="0"/>
              <a:t>-remoto&gt;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ABA907B8-37FB-40D4-93BC-D63E0389D6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88820" y="2662614"/>
            <a:ext cx="7665720" cy="3442688"/>
          </a:xfrm>
        </p:spPr>
      </p:pic>
    </p:spTree>
    <p:extLst>
      <p:ext uri="{BB962C8B-B14F-4D97-AF65-F5344CB8AC3E}">
        <p14:creationId xmlns:p14="http://schemas.microsoft.com/office/powerpoint/2010/main" val="3730382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000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F758D-88A3-4A92-B356-FD349643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Reescrevendo </a:t>
            </a:r>
            <a:r>
              <a:rPr lang="pt-BR" dirty="0" err="1"/>
              <a:t>commits</a:t>
            </a:r>
            <a:r>
              <a:rPr lang="pt-BR" dirty="0"/>
              <a:t> de um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78D70-D219-49F5-93A8-DD11A279C7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reset &lt;</a:t>
            </a:r>
            <a:r>
              <a:rPr lang="pt-BR" dirty="0" err="1"/>
              <a:t>hash</a:t>
            </a:r>
            <a:r>
              <a:rPr lang="pt-BR" dirty="0"/>
              <a:t>&gt;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rebase</a:t>
            </a:r>
            <a:r>
              <a:rPr lang="pt-BR" dirty="0"/>
              <a:t> &lt;base&gt;</a:t>
            </a:r>
          </a:p>
          <a:p>
            <a:r>
              <a:rPr lang="pt-BR" dirty="0" err="1"/>
              <a:t>git</a:t>
            </a:r>
            <a:r>
              <a:rPr lang="pt-BR" dirty="0"/>
              <a:t> merge &lt;nome-</a:t>
            </a:r>
            <a:r>
              <a:rPr lang="pt-BR" dirty="0" err="1"/>
              <a:t>branch</a:t>
            </a:r>
            <a:r>
              <a:rPr lang="pt-BR" dirty="0"/>
              <a:t>&gt;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0A4E233-F909-4D57-BB52-F846674DFD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7219" y="1555000"/>
            <a:ext cx="7362565" cy="3939020"/>
          </a:xfrm>
        </p:spPr>
      </p:pic>
    </p:spTree>
    <p:extLst>
      <p:ext uri="{BB962C8B-B14F-4D97-AF65-F5344CB8AC3E}">
        <p14:creationId xmlns:p14="http://schemas.microsoft.com/office/powerpoint/2010/main" val="27940326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airplane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7B75A-50FC-4588-B7E5-CD7658F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OBRIGADO!!!!!!!!!!!!!!!!!!!!!!!!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5D1597-87B7-4EB6-93A9-7906CE68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85" y="2014194"/>
            <a:ext cx="8604830" cy="39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6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>
        <p14:prism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135</TotalTime>
  <Words>90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</vt:lpstr>
      <vt:lpstr>Git</vt:lpstr>
      <vt:lpstr>Configurando e iniciando um repositório</vt:lpstr>
      <vt:lpstr>Preparando alterações e realizando commits</vt:lpstr>
      <vt:lpstr>Subir commits em um repositório remoto</vt:lpstr>
      <vt:lpstr>Clonando repositório remoto</vt:lpstr>
      <vt:lpstr>Reescrevendo commits de um branch</vt:lpstr>
      <vt:lpstr>OBRIGADO!!!!!!!!!!!!!!!!!!!!!!!!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Vítor Miura Higa</dc:creator>
  <cp:lastModifiedBy>Vítor Miura Higa</cp:lastModifiedBy>
  <cp:revision>8</cp:revision>
  <dcterms:created xsi:type="dcterms:W3CDTF">2022-09-12T11:12:03Z</dcterms:created>
  <dcterms:modified xsi:type="dcterms:W3CDTF">2022-09-12T13:27:23Z</dcterms:modified>
</cp:coreProperties>
</file>