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ewer" initials="REV" lastIdx="1" clrIdx="0">
    <p:extLst>
      <p:ext uri="{19B8F6BF-5375-455C-9EA6-DF929625EA0E}">
        <p15:presenceInfo xmlns:p15="http://schemas.microsoft.com/office/powerpoint/2012/main" userId="Review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FF13-D57B-49C4-A1B6-ABD758E6069C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F663-0CF6-4152-93BA-E6213EA844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91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8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08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7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3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7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40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9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37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7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944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A13E-CC1A-4EBE-9635-2354845B9288}" type="datetimeFigureOut">
              <a:rPr lang="pt-PT" smtClean="0"/>
              <a:t>09/09/2021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32-72D0-4069-876C-1876F5277B5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0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1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0" y="1191740"/>
            <a:ext cx="8878850" cy="4581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2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1: Objectives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236617" y="1924594"/>
            <a:ext cx="58674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800" dirty="0" smtClean="0"/>
              <a:t>Acquire measurement: grid voltage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Load measurement to MatLab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Perform Power Quality Analysis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Assessment of EN 50160 compliance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42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2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" y="1190567"/>
            <a:ext cx="8878850" cy="4581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32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2: Objectives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236617" y="1924594"/>
            <a:ext cx="566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800" dirty="0" smtClean="0"/>
              <a:t>Acquire measurement: grid current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Load measurement to MatLab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Perform Spectrum Analysis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6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3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" y="1190567"/>
            <a:ext cx="8878851" cy="4581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381" y="-134996"/>
            <a:ext cx="10713118" cy="725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27" y="-134996"/>
            <a:ext cx="7886700" cy="1325563"/>
          </a:xfrm>
        </p:spPr>
        <p:txBody>
          <a:bodyPr/>
          <a:lstStyle/>
          <a:p>
            <a:r>
              <a:rPr lang="pt-PT" dirty="0" smtClean="0"/>
              <a:t>Demo 3: Objectives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236617" y="1924594"/>
            <a:ext cx="6872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800" dirty="0" smtClean="0"/>
              <a:t>Acquire measurement: 3p voltage + current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Load measurement to MatLab</a:t>
            </a:r>
          </a:p>
          <a:p>
            <a:pPr marL="342900" indent="-342900">
              <a:buAutoNum type="arabicPeriod"/>
            </a:pPr>
            <a:r>
              <a:rPr lang="pt-PT" sz="2800" dirty="0" smtClean="0"/>
              <a:t>Perform Spectrum Analysis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61793" y="6383383"/>
            <a:ext cx="641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Repository: </a:t>
            </a:r>
            <a:r>
              <a:rPr lang="pt-PT" dirty="0" smtClean="0"/>
              <a:t>github.com/vitormorais/SummerSchool_PowerQuality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2952</TotalTime>
  <Words>80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 1</vt:lpstr>
      <vt:lpstr>Demo 1: Objectives</vt:lpstr>
      <vt:lpstr>Demo 2</vt:lpstr>
      <vt:lpstr>Demo 2: Objectives</vt:lpstr>
      <vt:lpstr>Demo 3</vt:lpstr>
      <vt:lpstr>Demo 3: Objectives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DEMO1</dc:title>
  <dc:creator>Reviewer</dc:creator>
  <cp:lastModifiedBy>Reviewer</cp:lastModifiedBy>
  <cp:revision>16</cp:revision>
  <dcterms:created xsi:type="dcterms:W3CDTF">2021-08-30T09:44:59Z</dcterms:created>
  <dcterms:modified xsi:type="dcterms:W3CDTF">2021-09-09T16:12:18Z</dcterms:modified>
</cp:coreProperties>
</file>