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FF13-D57B-49C4-A1B6-ABD758E6069C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BF663-0CF6-4152-93BA-E6213EA844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91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Manter</a:t>
            </a:r>
            <a:r>
              <a:rPr lang="pt-PT" baseline="0" dirty="0" smtClean="0"/>
              <a:t> measurement DEMO 1 e 2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F663-0CF6-4152-93BA-E6213EA844D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8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97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29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46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2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13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03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5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9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91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3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A13E-CC1A-4EBE-9635-2354845B9288}" type="datetimeFigureOut">
              <a:rPr lang="pt-PT" smtClean="0"/>
              <a:t>06/09/2021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4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SETUP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742625"/>
            <a:ext cx="10787950" cy="60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3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DEMO1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19" y="1966779"/>
            <a:ext cx="7263743" cy="39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19" y="1966779"/>
            <a:ext cx="6492242" cy="393028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14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DEMO3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09" y="2017124"/>
            <a:ext cx="9060181" cy="39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11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SETUP</vt:lpstr>
      <vt:lpstr>DEMO1</vt:lpstr>
      <vt:lpstr>DEMO2</vt:lpstr>
      <vt:lpstr>DEMO3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DEMO1</dc:title>
  <dc:creator>Reviewer</dc:creator>
  <cp:lastModifiedBy>Reviewer</cp:lastModifiedBy>
  <cp:revision>8</cp:revision>
  <dcterms:created xsi:type="dcterms:W3CDTF">2021-08-30T09:44:59Z</dcterms:created>
  <dcterms:modified xsi:type="dcterms:W3CDTF">2021-09-06T11:00:10Z</dcterms:modified>
</cp:coreProperties>
</file>