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71" r:id="rId9"/>
    <p:sldId id="267" r:id="rId10"/>
    <p:sldId id="268" r:id="rId11"/>
    <p:sldId id="269" r:id="rId12"/>
    <p:sldId id="257" r:id="rId13"/>
    <p:sldId id="258" r:id="rId14"/>
    <p:sldId id="259" r:id="rId15"/>
    <p:sldId id="260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94660"/>
  </p:normalViewPr>
  <p:slideViewPr>
    <p:cSldViewPr snapToGrid="0">
      <p:cViewPr>
        <p:scale>
          <a:sx n="100" d="100"/>
          <a:sy n="100" d="100"/>
        </p:scale>
        <p:origin x="259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CBCA0-E518-967E-D646-A28928A16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35516D-5BC7-ED93-FF90-F5481B96F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4CE681-A53C-20DA-E0B7-C0326B5E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91A9-7B32-4733-BB18-99578F7637A3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0EFA0D-0886-F9BF-76EE-C7123D04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E7C199-2577-71D0-B9CE-6D11BFB6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DB4E-89FF-4065-970C-EDED1397D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07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F38DF-0FEF-9857-7483-72049C7B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47815F-098D-7A4B-3C2A-8D4DE9618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D7DE0-FFE9-1FDD-5E94-CEC7BF9C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91A9-7B32-4733-BB18-99578F7637A3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5ABCC3-D127-42CD-6AF7-77C163BC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121A6-75B0-8AC7-CD7C-C21F1543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DB4E-89FF-4065-970C-EDED1397D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8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1B0302-9A5F-DB01-CCB2-D39907976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56991B-4A94-47A8-838B-B89B8562D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F6CA07-EC43-82C4-329F-F0F4DDEA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91A9-7B32-4733-BB18-99578F7637A3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732F48-5F34-04F7-EDED-17E39632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C5D76F-5E50-B29F-E625-E6B2AA19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DB4E-89FF-4065-970C-EDED1397D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63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DCEF4-92B7-165A-0147-A2406A12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82B8C-9514-2631-7B25-5A9554FF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6BD91-A741-B403-281F-422E7627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91A9-7B32-4733-BB18-99578F7637A3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DB7E7-40F8-E5FD-F9D3-40DEA522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C7FA11-98E1-C49A-E74F-93043863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DB4E-89FF-4065-970C-EDED1397D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05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74B99-B935-0B7F-7295-3BDF174A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E33FA9-67E5-5B18-90FA-77147C4DF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C74D93-CD7E-F219-21FC-19822241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91A9-7B32-4733-BB18-99578F7637A3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EBA69-2909-22B4-7E34-D36F9D17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5F1FBA-329E-F771-0614-902A8292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DB4E-89FF-4065-970C-EDED1397D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20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40691-6403-49EE-24C9-45E4B262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793531-568E-FFE3-314E-2D33C9A93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84480C-AE17-D7E0-8D69-74A513379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32C135-D896-B3DC-7AD0-93683C51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91A9-7B32-4733-BB18-99578F7637A3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7D4281-4B23-006A-4C4B-7B1ECFDC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562DD9-3B7B-2775-888E-856A335A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DB4E-89FF-4065-970C-EDED1397D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59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8E095-8092-B29B-CA7F-C5DF6BED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F1E166-8E6B-4158-DED3-E5477A645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0F371D-2DE1-5479-BFC9-E4090E57F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542898-9013-E7D4-7482-A2AE63F39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498F29-5C04-96FD-E19A-DED2C9424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66D18F-9C78-BA58-322B-3D98DC18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91A9-7B32-4733-BB18-99578F7637A3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D00FC0-1FCC-2412-1C8D-5E5CC977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30CA78-0836-941F-A26A-6CD30EA4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DB4E-89FF-4065-970C-EDED1397D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28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86E97-B491-EAC0-2642-AE8EE9DD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27AF5C-60B4-AA50-3A75-53B4308F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91A9-7B32-4733-BB18-99578F7637A3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6E4354-EB8F-2461-B615-DCB0F9E3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306CD8-0AB6-0AB3-AAFE-D998458E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DB4E-89FF-4065-970C-EDED1397D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68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2711EE-4B0F-0990-EA6B-8A257566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91A9-7B32-4733-BB18-99578F7637A3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F90D5B-96E0-10CD-C3D8-1176A5AE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7C57AB-3326-5B78-C1B3-728ECC58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DB4E-89FF-4065-970C-EDED1397D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91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089E-8355-96D9-4AC0-8502A61B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E4B2D9-1555-AEA0-020F-E8E1D6813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F813D6-4F88-36F5-49F4-1BCBB88E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4AA2B5-B5A1-E424-B4FD-A65F59FC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91A9-7B32-4733-BB18-99578F7637A3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2553E3-85AA-30D3-E7D4-0155694E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927927-E2A5-7559-47D7-948BBB07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DB4E-89FF-4065-970C-EDED1397D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31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66480-C236-24C8-2B03-EA38E6B2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072E6F-BA1E-D90E-F388-7814527CA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BC90C4-90F4-7369-C271-28A72215E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8994A1-CA46-5C8C-BD6C-56AFC569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91A9-7B32-4733-BB18-99578F7637A3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524433-7C53-9D46-AC7C-5899E6EA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DEF904-A3E7-6CD1-F41E-FFE717A7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DB4E-89FF-4065-970C-EDED1397D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28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FA1433-119D-4979-3E05-D95BF6ED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BA7900-96EC-8064-5C41-97C246DBB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0BFDA1-19A9-E581-0A0D-8951FF1CB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F91A9-7B32-4733-BB18-99578F7637A3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C61867-05CC-BEDB-DE19-FCC3A0F91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3C33E3-DA1D-AA83-A8FB-1471ABFFF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6DB4E-89FF-4065-970C-EDED1397D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32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de livros empilhados">
            <a:extLst>
              <a:ext uri="{FF2B5EF4-FFF2-40B4-BE49-F238E27FC236}">
                <a16:creationId xmlns:a16="http://schemas.microsoft.com/office/drawing/2014/main" id="{1E229739-0CE1-691E-A6E6-B153586580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9F2516-EA4B-E05A-6EB0-2F5F6582E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 sz="5600">
                <a:solidFill>
                  <a:srgbClr val="FFFFFF"/>
                </a:solidFill>
                <a:latin typeface="Roboto" panose="020F0502020204030204" pitchFamily="2" charset="0"/>
              </a:rPr>
              <a:t>E</a:t>
            </a:r>
            <a:r>
              <a:rPr lang="pt-BR" sz="5600" b="0" i="0">
                <a:solidFill>
                  <a:srgbClr val="FFFFFF"/>
                </a:solidFill>
                <a:effectLst/>
                <a:latin typeface="Roboto" panose="020F0502020204030204" pitchFamily="2" charset="0"/>
              </a:rPr>
              <a:t>xtrator de conhecimento para coleta de informações de texto e áudio</a:t>
            </a:r>
            <a:endParaRPr lang="pt-BR" sz="56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529093-EEB8-1883-3BCB-40F537C76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t-BR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Vitor Hugo Parras</a:t>
            </a:r>
          </a:p>
          <a:p>
            <a:r>
              <a:rPr lang="pt-BR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Vitor Augusto Correa</a:t>
            </a:r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95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A2789A-B67E-2F43-72F4-A145167E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AB2A059-6AC2-F409-6B5B-15A639FF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tx2"/>
                </a:solidFill>
              </a:rPr>
              <a:t>Acesso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0E0A8D-D204-C5BA-EE0B-4AA6DB9E86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http://localhost:4200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http://localhost:5000 </a:t>
            </a:r>
          </a:p>
        </p:txBody>
      </p:sp>
    </p:spTree>
    <p:extLst>
      <p:ext uri="{BB962C8B-B14F-4D97-AF65-F5344CB8AC3E}">
        <p14:creationId xmlns:p14="http://schemas.microsoft.com/office/powerpoint/2010/main" val="255011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53CBB2-9777-B021-3203-3778B0C91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FF3398-5A7A-1381-7FA8-4A13D61F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62E9CC9-B0B1-29D0-D8E4-642466E6F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2164930"/>
            <a:ext cx="6780700" cy="252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2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46AA357-5195-0C00-16B1-7A5F413F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tx2"/>
                </a:solidFill>
              </a:rPr>
              <a:t>Áudio de teste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FF4DB5-4E09-DE40-ABAE-9AE6B087D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pt-BR" sz="1800">
                <a:solidFill>
                  <a:schemeClr val="tx2"/>
                </a:solidFill>
              </a:rPr>
              <a:t>A inteligência artificial (IA) é um campo da ciência da computação que visa criar sistemas capazes de realizar tarefas que normalmente requerem inteligência humana. Entre essas tarefas estão o aprendizado, reconhecimento de padrões, solução de problemas e tomada de decisões. A IA tem avançado significativamente nas últimas décadas, impactando áreas como saúde, transporte, educação e indústria.</a:t>
            </a:r>
          </a:p>
          <a:p>
            <a:endParaRPr lang="pt-BR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88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4978F5-178D-9C6D-6D59-02D78EE4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 audio</a:t>
            </a:r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D7CDE7D-ED33-E05F-3158-B6CB0BCD3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99" y="643466"/>
            <a:ext cx="371713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8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CE4ABF8-E96D-2EC2-3639-81A6DA09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tx2"/>
                </a:solidFill>
              </a:rPr>
              <a:t>Texto de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9423E-2B16-14EB-E983-8EBA459C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pt-BR" sz="1400">
                <a:solidFill>
                  <a:schemeClr val="tx2"/>
                </a:solidFill>
              </a:rPr>
              <a:t>A inteligência artificial (IA) é um campo da ciência da computação que visa criar sistemas capazes de realizar tarefas que normalmente requerem inteligência humana. Entre essas tarefas estão o aprendizado, reconhecimento de padrões, solução de problemas e tomada de decisões. A IA tem avançado significativamente nas últimas décadas, impactando áreas como saúde, transporte, educação e indústria.</a:t>
            </a:r>
          </a:p>
          <a:p>
            <a:endParaRPr lang="pt-BR" sz="1400">
              <a:solidFill>
                <a:schemeClr val="tx2"/>
              </a:solidFill>
            </a:endParaRPr>
          </a:p>
          <a:p>
            <a:r>
              <a:rPr lang="pt-BR" sz="1400">
                <a:solidFill>
                  <a:schemeClr val="tx2"/>
                </a:solidFill>
              </a:rPr>
              <a:t>Um exemplo notável de IA é o aprendizado de máquina, que permite que sistemas aprendam com dados e melhorem seu desempenho ao longo do tempo sem serem explicitamente programados. Outra área importante é o processamento de linguagem natural, que busca permitir que computadores compreendam, interpretem e gerem linguagem humana de forma significativa.</a:t>
            </a:r>
          </a:p>
          <a:p>
            <a:endParaRPr lang="pt-BR" sz="1400">
              <a:solidFill>
                <a:schemeClr val="tx2"/>
              </a:solidFill>
            </a:endParaRPr>
          </a:p>
          <a:p>
            <a:r>
              <a:rPr lang="pt-BR" sz="1400">
                <a:solidFill>
                  <a:schemeClr val="tx2"/>
                </a:solidFill>
              </a:rPr>
              <a:t>Embora a IA ofereça inúmeras oportunidades, também apresenta desafios, como questões éticas relacionadas à privacidade, segurança e impacto no mercado de trabalho. À medida que a IA continua a evoluir, é essencial equilibrar seus benefícios e riscos para garantir que ela seja usada de forma responsável e em benefício de toda a sociedade.</a:t>
            </a:r>
          </a:p>
          <a:p>
            <a:endParaRPr lang="pt-BR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5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3A118A-5333-3817-61BB-1DC1C3AE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 Texto</a:t>
            </a:r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897F659-FE6D-5D7A-BFBF-87C89B693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054" y="643466"/>
            <a:ext cx="441322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3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EDAF61-898C-4FF4-1808-DBEF73441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BC6CB7-C800-6B22-7240-73E6DE176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de livros empilhados">
            <a:extLst>
              <a:ext uri="{FF2B5EF4-FFF2-40B4-BE49-F238E27FC236}">
                <a16:creationId xmlns:a16="http://schemas.microsoft.com/office/drawing/2014/main" id="{B17C4C5F-3508-E3A3-8A70-F352AF16B9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6308D99-07F9-FEDE-7012-022B02A94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 sz="5600">
                <a:solidFill>
                  <a:srgbClr val="FFFFFF"/>
                </a:solidFill>
                <a:latin typeface="Roboto" panose="020F0502020204030204" pitchFamily="2" charset="0"/>
              </a:rPr>
              <a:t>E</a:t>
            </a:r>
            <a:r>
              <a:rPr lang="pt-BR" sz="5600" b="0" i="0">
                <a:solidFill>
                  <a:srgbClr val="FFFFFF"/>
                </a:solidFill>
                <a:effectLst/>
                <a:latin typeface="Roboto" panose="020F0502020204030204" pitchFamily="2" charset="0"/>
              </a:rPr>
              <a:t>xtrator de conhecimento para coleta de informações de texto e áudio</a:t>
            </a:r>
            <a:endParaRPr lang="pt-BR" sz="56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A23E00-FF32-852E-EE10-D0EF2BDDB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t-BR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Vitor Hugo Parras</a:t>
            </a:r>
          </a:p>
          <a:p>
            <a:r>
              <a:rPr lang="pt-BR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Vitor Augusto Correa</a:t>
            </a:r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90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893721B-1366-8E51-EFA6-DA9C8CA8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tx2"/>
                </a:solidFill>
              </a:rPr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73F65-3BD3-D8B0-E278-33245B2F2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pt-BR" sz="1800">
                <a:solidFill>
                  <a:schemeClr val="tx2"/>
                </a:solidFill>
              </a:rPr>
              <a:t>O </a:t>
            </a:r>
            <a:r>
              <a:rPr lang="pt-BR" sz="1800" b="1">
                <a:solidFill>
                  <a:schemeClr val="tx2"/>
                </a:solidFill>
              </a:rPr>
              <a:t>Knowledge Extractor</a:t>
            </a:r>
            <a:r>
              <a:rPr lang="pt-BR" sz="1800">
                <a:solidFill>
                  <a:schemeClr val="tx2"/>
                </a:solidFill>
              </a:rPr>
              <a:t> é uma aplicação para extração de conhecimento a partir de arquivos de áudio e texto, utilizando modelos avançados de transcrição e sumarização.</a:t>
            </a:r>
          </a:p>
        </p:txBody>
      </p:sp>
    </p:spTree>
    <p:extLst>
      <p:ext uri="{BB962C8B-B14F-4D97-AF65-F5344CB8AC3E}">
        <p14:creationId xmlns:p14="http://schemas.microsoft.com/office/powerpoint/2010/main" val="360636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425500-83CC-B48B-0B19-2E0A82E1D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FFC8A08-1FCD-EDC5-B437-1D654C39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tx2"/>
                </a:solidFill>
              </a:rPr>
              <a:t>Objetivo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4F540B-9619-A3B0-9C18-DDB05361AD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Transcrição de áudio.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Sumarização de textos.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Comparação entre diferentes modelos para avaliar qualidade e desempenho. </a:t>
            </a:r>
          </a:p>
        </p:txBody>
      </p:sp>
    </p:spTree>
    <p:extLst>
      <p:ext uri="{BB962C8B-B14F-4D97-AF65-F5344CB8AC3E}">
        <p14:creationId xmlns:p14="http://schemas.microsoft.com/office/powerpoint/2010/main" val="9128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6C4DFF-109F-8A1E-1955-0085E218C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1F4D310-4255-F1A0-5FA2-942A1546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tx2"/>
                </a:solidFill>
              </a:rPr>
              <a:t>Principais 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182DE-B3BB-5263-B8E8-0DEE60971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pt-BR" sz="1800" dirty="0">
                <a:solidFill>
                  <a:schemeClr val="tx2"/>
                </a:solidFill>
              </a:rPr>
              <a:t>Áudio </a:t>
            </a:r>
          </a:p>
          <a:p>
            <a:pPr lvl="1"/>
            <a:r>
              <a:rPr lang="pt-BR" sz="1800" dirty="0">
                <a:solidFill>
                  <a:schemeClr val="tx2"/>
                </a:solidFill>
              </a:rPr>
              <a:t>.mp3</a:t>
            </a:r>
          </a:p>
          <a:p>
            <a:pPr lvl="1"/>
            <a:r>
              <a:rPr lang="pt-BR" sz="1800" dirty="0">
                <a:solidFill>
                  <a:schemeClr val="tx2"/>
                </a:solidFill>
              </a:rPr>
              <a:t> .</a:t>
            </a:r>
            <a:r>
              <a:rPr lang="pt-BR" sz="1800" dirty="0" err="1">
                <a:solidFill>
                  <a:schemeClr val="tx2"/>
                </a:solidFill>
              </a:rPr>
              <a:t>wav</a:t>
            </a:r>
            <a:r>
              <a:rPr lang="pt-BR" sz="1800" dirty="0">
                <a:solidFill>
                  <a:schemeClr val="tx2"/>
                </a:solidFill>
              </a:rPr>
              <a:t> </a:t>
            </a:r>
          </a:p>
          <a:p>
            <a:r>
              <a:rPr lang="pt-BR" sz="1800" dirty="0">
                <a:solidFill>
                  <a:schemeClr val="tx2"/>
                </a:solidFill>
              </a:rPr>
              <a:t>Texto</a:t>
            </a:r>
          </a:p>
          <a:p>
            <a:pPr lvl="1"/>
            <a:r>
              <a:rPr lang="pt-BR" sz="1800" dirty="0">
                <a:solidFill>
                  <a:schemeClr val="tx2"/>
                </a:solidFill>
              </a:rPr>
              <a:t>.</a:t>
            </a:r>
            <a:r>
              <a:rPr lang="pt-BR" sz="1800" dirty="0" err="1">
                <a:solidFill>
                  <a:schemeClr val="tx2"/>
                </a:solidFill>
              </a:rPr>
              <a:t>txt</a:t>
            </a:r>
            <a:endParaRPr lang="pt-BR" sz="1800" dirty="0">
              <a:solidFill>
                <a:schemeClr val="tx2"/>
              </a:solidFill>
            </a:endParaRPr>
          </a:p>
          <a:p>
            <a:pPr lvl="1"/>
            <a:r>
              <a:rPr lang="pt-BR" sz="1800" dirty="0">
                <a:solidFill>
                  <a:schemeClr val="tx2"/>
                </a:solidFill>
              </a:rPr>
              <a:t> .</a:t>
            </a:r>
            <a:r>
              <a:rPr lang="pt-BR" sz="1800" dirty="0" err="1">
                <a:solidFill>
                  <a:schemeClr val="tx2"/>
                </a:solidFill>
              </a:rPr>
              <a:t>pdf</a:t>
            </a:r>
            <a:endParaRPr lang="pt-BR" sz="1800" dirty="0">
              <a:solidFill>
                <a:schemeClr val="tx2"/>
              </a:solidFill>
            </a:endParaRPr>
          </a:p>
          <a:p>
            <a:pPr lvl="1"/>
            <a:r>
              <a:rPr lang="pt-BR" sz="1800" dirty="0">
                <a:solidFill>
                  <a:schemeClr val="tx2"/>
                </a:solidFill>
              </a:rPr>
              <a:t> .</a:t>
            </a:r>
            <a:r>
              <a:rPr lang="pt-BR" sz="1800" dirty="0" err="1">
                <a:solidFill>
                  <a:schemeClr val="tx2"/>
                </a:solidFill>
              </a:rPr>
              <a:t>docx</a:t>
            </a:r>
            <a:endParaRPr lang="pt-B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4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4B7C72-70E3-4BEC-E144-7A1640DF9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F1391CF-2291-B3DD-6FF9-2050BB45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modelos para transcrição de áudio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CD6290-8C0A-D3A1-9C56-EEA82E571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B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Whisper (OpenAI):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Modelo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baseado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em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aprendizado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profundo para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transcrição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de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alta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precisão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BR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pt-BR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Vosk</a:t>
            </a:r>
            <a:r>
              <a:rPr kumimoji="0" lang="en-US" altLang="pt-B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: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Solução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leve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e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eficiente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para ASR.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0" lang="en-US" altLang="pt-BR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B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Wav2Vec: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Modelo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da Facebook AI para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transcrição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de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áudio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BR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BR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SpeechRecognition</a:t>
            </a:r>
            <a:r>
              <a:rPr kumimoji="0" lang="en-US" altLang="pt-B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: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Biblioteca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Python simples para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transcrição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875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BC9B60-EBBF-59AB-A513-985D2A819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37C0267-24FA-DCAF-B5E6-8680B1EC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modelos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sumarização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texto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F857469-C51A-A328-6222-7A2F82B02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B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Transformers (T5/BART):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Modelos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de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aprendizado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profundo da Hugging Face.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BR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B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Pegasus: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Modelo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avançado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da Google para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sumarização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BR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B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Spacy: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Técnica de NLP para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extração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de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resumos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BR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B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Sumy: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Algoritmo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tradicional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de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extração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de </a:t>
            </a:r>
            <a:r>
              <a:rPr kumimoji="0" lang="en-US" altLang="pt-B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resumos</a:t>
            </a: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8798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9043C3-3CA9-D709-1977-00F43CD12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6E7EDB-93D0-0E63-635F-BD19647A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Estrutura do Projeto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1BF56709-86DB-D51A-6E1A-27DD85729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113922"/>
            <a:ext cx="6780700" cy="462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2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6F9D6-C0BA-7650-2995-BCC52CA11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B1C42C-DFE8-D3A1-4F9E-D587B8A5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Estrutura do Projeto</a:t>
            </a:r>
          </a:p>
        </p:txBody>
      </p:sp>
      <p:pic>
        <p:nvPicPr>
          <p:cNvPr id="7" name="Espaço Reservado para Conteúdo 6" descr="Texto&#10;&#10;Descrição gerada automaticamente">
            <a:extLst>
              <a:ext uri="{FF2B5EF4-FFF2-40B4-BE49-F238E27FC236}">
                <a16:creationId xmlns:a16="http://schemas.microsoft.com/office/drawing/2014/main" id="{D332473E-7F59-B8FC-C04A-B750F016C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825895"/>
            <a:ext cx="6780700" cy="320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E0B99A-762C-CA98-75ED-72D108C1D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07B883E-F533-7F4C-E490-0271F04C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tx2"/>
                </a:solidFill>
              </a:rPr>
              <a:t>Configuração e Execução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5EA265-A035-8FF7-5A03-948912B6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chemeClr val="tx2"/>
                </a:solidFill>
              </a:rPr>
              <a:t>Requisitos</a:t>
            </a:r>
          </a:p>
          <a:p>
            <a:pPr lvl="1"/>
            <a:r>
              <a:rPr lang="pt-BR" dirty="0">
                <a:solidFill>
                  <a:schemeClr val="tx2"/>
                </a:solidFill>
              </a:rPr>
              <a:t>Docker e Docker </a:t>
            </a:r>
            <a:r>
              <a:rPr lang="pt-BR" dirty="0" err="1">
                <a:solidFill>
                  <a:schemeClr val="tx2"/>
                </a:solidFill>
              </a:rPr>
              <a:t>Compose</a:t>
            </a:r>
            <a:endParaRPr lang="pt-BR" dirty="0">
              <a:solidFill>
                <a:schemeClr val="tx2"/>
              </a:solidFill>
            </a:endParaRPr>
          </a:p>
          <a:p>
            <a:endParaRPr lang="pt-B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tx2"/>
                </a:solidFill>
              </a:rPr>
              <a:t>Clone o repositório: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git clone https://github.com/vitorparras/knowledge-extractor.git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cd knowledge-extractor</a:t>
            </a:r>
            <a:endParaRPr lang="pt-B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Subir o </a:t>
            </a:r>
            <a:r>
              <a:rPr lang="en-US" sz="1800" b="1" dirty="0" err="1">
                <a:solidFill>
                  <a:schemeClr val="tx2"/>
                </a:solidFill>
              </a:rPr>
              <a:t>projeto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	docker-compose build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docker-compose up</a:t>
            </a:r>
          </a:p>
          <a:p>
            <a:pPr marL="914400" lvl="2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62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509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Roboto</vt:lpstr>
      <vt:lpstr>Tema do Office</vt:lpstr>
      <vt:lpstr>Extrator de conhecimento para coleta de informações de texto e áudio</vt:lpstr>
      <vt:lpstr>proposta</vt:lpstr>
      <vt:lpstr>Objetivo</vt:lpstr>
      <vt:lpstr>Principais Funcionalidades</vt:lpstr>
      <vt:lpstr>modelos para transcrição de áudio</vt:lpstr>
      <vt:lpstr>modelos para sumarização de texto</vt:lpstr>
      <vt:lpstr>Estrutura do Projeto</vt:lpstr>
      <vt:lpstr>Estrutura do Projeto</vt:lpstr>
      <vt:lpstr>Configuração e Execução</vt:lpstr>
      <vt:lpstr>Acesso</vt:lpstr>
      <vt:lpstr>visual</vt:lpstr>
      <vt:lpstr>Áudio de teste </vt:lpstr>
      <vt:lpstr>Resultados audio</vt:lpstr>
      <vt:lpstr>Texto de teste</vt:lpstr>
      <vt:lpstr>Resultados Texto</vt:lpstr>
      <vt:lpstr>Extrator de conhecimento para coleta de informações de texto e áudio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vitor hugo parras</dc:creator>
  <cp:lastModifiedBy>vitor hugo parras</cp:lastModifiedBy>
  <cp:revision>1</cp:revision>
  <dcterms:created xsi:type="dcterms:W3CDTF">2024-11-25T02:40:19Z</dcterms:created>
  <dcterms:modified xsi:type="dcterms:W3CDTF">2024-11-25T02:59:38Z</dcterms:modified>
</cp:coreProperties>
</file>