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61" r:id="rId2"/>
    <p:sldId id="275" r:id="rId3"/>
  </p:sldIdLst>
  <p:sldSz cx="14630400" cy="8229600"/>
  <p:notesSz cx="8229600" cy="14630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3081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C2ED6-C1CE-8CAA-DD5D-0B2950792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8819B-A91B-A845-F0BA-C7CBEF781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42B75E-25CF-F657-FD14-18CE66A50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2928-61F3-0E7E-69AF-0B4F5F0989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659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D0A2C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2608C60D-938B-4D43-EC21-76C92564ACF3}"/>
              </a:ext>
            </a:extLst>
          </p:cNvPr>
          <p:cNvSpPr/>
          <p:nvPr/>
        </p:nvSpPr>
        <p:spPr>
          <a:xfrm>
            <a:off x="12814150" y="7368987"/>
            <a:ext cx="1731981" cy="753037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F187039A-62EE-7E11-B8C8-96008B4FF73B}"/>
              </a:ext>
            </a:extLst>
          </p:cNvPr>
          <p:cNvSpPr/>
          <p:nvPr/>
        </p:nvSpPr>
        <p:spPr>
          <a:xfrm>
            <a:off x="-435686" y="516367"/>
            <a:ext cx="3044414" cy="7917628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5" name="Fluxograma: Cartão 34">
            <a:extLst>
              <a:ext uri="{FF2B5EF4-FFF2-40B4-BE49-F238E27FC236}">
                <a16:creationId xmlns:a16="http://schemas.microsoft.com/office/drawing/2014/main" id="{3EF200D6-7E95-8877-033C-B4EF1BF64083}"/>
              </a:ext>
            </a:extLst>
          </p:cNvPr>
          <p:cNvSpPr/>
          <p:nvPr/>
        </p:nvSpPr>
        <p:spPr>
          <a:xfrm>
            <a:off x="3517750" y="1226371"/>
            <a:ext cx="9402183" cy="2888429"/>
          </a:xfrm>
          <a:prstGeom prst="flowChartPunchedCard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: Cantos Arredondados 39">
            <a:extLst>
              <a:ext uri="{FF2B5EF4-FFF2-40B4-BE49-F238E27FC236}">
                <a16:creationId xmlns:a16="http://schemas.microsoft.com/office/drawing/2014/main" id="{809D1FD1-0C9B-8AFD-AF5F-3ED7F80E838B}"/>
              </a:ext>
            </a:extLst>
          </p:cNvPr>
          <p:cNvSpPr/>
          <p:nvPr/>
        </p:nvSpPr>
        <p:spPr>
          <a:xfrm>
            <a:off x="10994315" y="75304"/>
            <a:ext cx="3248810" cy="1000461"/>
          </a:xfrm>
          <a:prstGeom prst="roundRect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4" name="Imagem 43">
            <a:extLst>
              <a:ext uri="{FF2B5EF4-FFF2-40B4-BE49-F238E27FC236}">
                <a16:creationId xmlns:a16="http://schemas.microsoft.com/office/drawing/2014/main" id="{A72F73CE-0002-60DA-272E-5EDD3D410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73" y="7587728"/>
            <a:ext cx="534296" cy="534296"/>
          </a:xfrm>
          <a:prstGeom prst="rect">
            <a:avLst/>
          </a:prstGeom>
        </p:spPr>
      </p:pic>
      <p:sp>
        <p:nvSpPr>
          <p:cNvPr id="3" name="Fluxograma: Cartão 2">
            <a:extLst>
              <a:ext uri="{FF2B5EF4-FFF2-40B4-BE49-F238E27FC236}">
                <a16:creationId xmlns:a16="http://schemas.microsoft.com/office/drawing/2014/main" id="{BF8F7B30-3D0A-5CAC-CFA6-C7FBCAB9FB2E}"/>
              </a:ext>
            </a:extLst>
          </p:cNvPr>
          <p:cNvSpPr/>
          <p:nvPr/>
        </p:nvSpPr>
        <p:spPr>
          <a:xfrm>
            <a:off x="3517749" y="4329952"/>
            <a:ext cx="9402183" cy="2888429"/>
          </a:xfrm>
          <a:prstGeom prst="flowChartPunchedCard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3A967BE-8D45-E81F-D39F-65C151F70F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8972" y="7260526"/>
            <a:ext cx="2341428" cy="128180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13B8B-EFC9-5562-1D97-FCCE9D084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Fluxograma: Cartão 34">
            <a:extLst>
              <a:ext uri="{FF2B5EF4-FFF2-40B4-BE49-F238E27FC236}">
                <a16:creationId xmlns:a16="http://schemas.microsoft.com/office/drawing/2014/main" id="{83E6DF66-A624-0E20-5F7D-E651DC46B577}"/>
              </a:ext>
            </a:extLst>
          </p:cNvPr>
          <p:cNvSpPr/>
          <p:nvPr/>
        </p:nvSpPr>
        <p:spPr>
          <a:xfrm>
            <a:off x="150608" y="96819"/>
            <a:ext cx="14382974" cy="8014447"/>
          </a:xfrm>
          <a:prstGeom prst="flowChartPunchedCard">
            <a:avLst/>
          </a:prstGeom>
          <a:gradFill flip="none" rotWithShape="1">
            <a:gsLst>
              <a:gs pos="0">
                <a:schemeClr val="bg1">
                  <a:shade val="30000"/>
                  <a:satMod val="115000"/>
                </a:schemeClr>
              </a:gs>
              <a:gs pos="50000">
                <a:schemeClr val="bg1">
                  <a:shade val="67500"/>
                  <a:satMod val="11500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83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2</Words>
  <Application>Microsoft Office PowerPoint</Application>
  <PresentationFormat>Personalizar</PresentationFormat>
  <Paragraphs>2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4" baseType="lpstr">
      <vt:lpstr>Arial</vt:lpstr>
      <vt:lpstr>Office Theme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Diretoria Dafonte</cp:lastModifiedBy>
  <cp:revision>16</cp:revision>
  <dcterms:created xsi:type="dcterms:W3CDTF">2025-05-06T11:21:11Z</dcterms:created>
  <dcterms:modified xsi:type="dcterms:W3CDTF">2025-06-06T01:15:21Z</dcterms:modified>
</cp:coreProperties>
</file>