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7" r:id="rId4"/>
    <p:sldId id="260" r:id="rId5"/>
    <p:sldId id="258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52F70"/>
    <a:srgbClr val="1B1959"/>
    <a:srgbClr val="0F0B26"/>
    <a:srgbClr val="190BAC"/>
    <a:srgbClr val="20174D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C3BF6-8D89-47C6-B757-420D24E00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3D1AD1-C82B-4C48-BC34-26F8AD497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973CB2-D807-4AD6-B8BF-BE3D76E1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0D14-F7E9-40D4-AC53-FC921A17F880}" type="datetimeFigureOut">
              <a:rPr lang="pt-BR" smtClean="0"/>
              <a:t>28/03/2022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ACE34-0680-47E8-8C86-37FC2ACF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1E5E7A-99B9-477C-92FB-590A1C28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C0C-249F-4F0F-B363-2C08251C9B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520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3AC54-E1C2-41EF-B08C-0D523B7A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144A44-2D15-4FE9-BA94-F288924BC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6FF960-0809-4B55-A3EB-B282EE91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0D14-F7E9-40D4-AC53-FC921A17F880}" type="datetimeFigureOut">
              <a:rPr lang="pt-BR" smtClean="0"/>
              <a:t>28/03/2022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53136-904A-44FB-A256-BA4B0CA5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98961-8259-46F7-A074-27C52784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C0C-249F-4F0F-B363-2C08251C9B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19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E393AD-2413-49AC-AFEC-A10831276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B36AAF-4567-4FFA-9F7A-9B0D43127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A11E6-C9F9-4E1B-8C1E-A3000B6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0D14-F7E9-40D4-AC53-FC921A17F880}" type="datetimeFigureOut">
              <a:rPr lang="pt-BR" smtClean="0"/>
              <a:t>28/03/2022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D9A4AC-744B-4677-9C45-07434FF7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B72091-589A-4578-B868-77B2384E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C0C-249F-4F0F-B363-2C08251C9B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3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A8031-26E3-444A-A5C3-DF64A35A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0B125-A9C7-47DB-9B73-FBBC4A9B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CA1583-8B17-4378-B952-7B48F0AA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0D14-F7E9-40D4-AC53-FC921A17F880}" type="datetimeFigureOut">
              <a:rPr lang="pt-BR" smtClean="0"/>
              <a:t>28/03/2022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F52AE5-23F4-4702-811B-3E6AC568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7755B-6A3C-4E17-AB4A-72429B6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C0C-249F-4F0F-B363-2C08251C9B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23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AC384-D55D-4839-813A-573345EA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CEBE27-241B-44EF-B7B8-D6C24D18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8FF62-F102-4EB3-8AC9-5D5A179D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0D14-F7E9-40D4-AC53-FC921A17F880}" type="datetimeFigureOut">
              <a:rPr lang="pt-BR" smtClean="0"/>
              <a:t>28/03/2022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8361FD-A784-4CF6-BFEF-943560A0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008F0-5E85-459E-84C2-38639200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C0C-249F-4F0F-B363-2C08251C9B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69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467BA-5CD7-497A-A464-6DBB5487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9E9C5-E1F9-47D7-BF45-D7605B5B4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923B3A-F03D-4EFF-A013-A1BB554DD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A563F6-AA8C-48FF-B7D9-5DB9562C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0D14-F7E9-40D4-AC53-FC921A17F880}" type="datetimeFigureOut">
              <a:rPr lang="pt-BR" smtClean="0"/>
              <a:t>28/03/2022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F4DA02-F2C1-491C-AEB7-F7230756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91F414-DACF-4D51-B428-3CB98079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C0C-249F-4F0F-B363-2C08251C9B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13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E6CC6-02BD-4E10-8274-15601D23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215294-2BFE-4A26-BCA7-073324EA7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CBA746-21C5-4757-B60F-3286D875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3E3548-BB7C-4D05-8D6D-7446CC592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C0DE24-755C-4A3C-B36C-1F2D47134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B1CC66-EAF3-4AB4-A2A6-7B40E2AC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0D14-F7E9-40D4-AC53-FC921A17F880}" type="datetimeFigureOut">
              <a:rPr lang="pt-BR" smtClean="0"/>
              <a:t>28/03/2022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7EA2E0-C652-428E-9713-556599A8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3FE37E-8827-47F3-A0A8-2F52502A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C0C-249F-4F0F-B363-2C08251C9B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8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A8ADE-EA08-4F55-88F4-7EEA34D5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1D146F-F32F-47E4-9FE9-89D177FA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0D14-F7E9-40D4-AC53-FC921A17F880}" type="datetimeFigureOut">
              <a:rPr lang="pt-BR" smtClean="0"/>
              <a:t>28/03/2022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5BF285-DEB9-4579-9C57-AA2D3644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D55052-1F98-4DE3-89DC-61A9841B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C0C-249F-4F0F-B363-2C08251C9B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46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49FA75-0CBE-479D-A6E0-176F12F3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0D14-F7E9-40D4-AC53-FC921A17F880}" type="datetimeFigureOut">
              <a:rPr lang="pt-BR" smtClean="0"/>
              <a:t>28/03/2022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79674E-445C-42D1-B939-C4A69CAB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A4AEDD-94D3-4B24-B514-846505D9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C0C-249F-4F0F-B363-2C08251C9B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0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216C0-895E-4866-A33E-7E1F38E7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7DAD9-A312-4221-A998-C8BE06E7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D811DA-4729-49EF-AC14-FC84F8CBB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FF0ED0-D2AB-4826-9B61-378DF410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0D14-F7E9-40D4-AC53-FC921A17F880}" type="datetimeFigureOut">
              <a:rPr lang="pt-BR" smtClean="0"/>
              <a:t>28/03/2022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B87C76-C6DA-4434-AFCF-20592F24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7D5375-9C57-44B1-BED7-1A699F7C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C0C-249F-4F0F-B363-2C08251C9B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89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F8EB1-3505-4DCB-B3AA-9A537549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7EE377-DD20-4A88-B7B7-8BC7F8986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EBCB1B-4688-430B-B414-95BB50579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06BC9-FB00-48FD-A9DE-12BAAB39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0D14-F7E9-40D4-AC53-FC921A17F880}" type="datetimeFigureOut">
              <a:rPr lang="pt-BR" smtClean="0"/>
              <a:t>28/03/2022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123C39-2CBC-4261-99B3-87178FD5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16269F-97DE-41B7-9787-B6FEBCBD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C0C-249F-4F0F-B363-2C08251C9B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4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0A0C3-5FF9-4C36-92DB-A9706A50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DFA5F3-C72B-456F-84DF-4C2067508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C510B2-0993-40AF-BC1D-092F96EEC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0D14-F7E9-40D4-AC53-FC921A17F880}" type="datetimeFigureOut">
              <a:rPr lang="pt-BR" smtClean="0"/>
              <a:t>28/03/2022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3194C7-DC1A-4082-9E29-2E3CB4982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33856D-6FF1-4D12-BC57-E44BF6172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EC0C-249F-4F0F-B363-2C08251C9B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98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DE7C75A0-5615-490B-A305-67C8F2BE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6125895" y="-4865945"/>
            <a:ext cx="18317895" cy="1197527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D0CAA58-54E1-4837-847F-80B05BF7D5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27553" b="12796"/>
          <a:stretch/>
        </p:blipFill>
        <p:spPr>
          <a:xfrm>
            <a:off x="7023124" y="1446819"/>
            <a:ext cx="4397009" cy="2062427"/>
          </a:xfrm>
          <a:prstGeom prst="rect">
            <a:avLst/>
          </a:prstGeom>
          <a:effectLst/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CF7FBFEF-DEF8-4A4E-B6F1-0B46E45ED5EF}"/>
              </a:ext>
            </a:extLst>
          </p:cNvPr>
          <p:cNvSpPr/>
          <p:nvPr/>
        </p:nvSpPr>
        <p:spPr>
          <a:xfrm>
            <a:off x="1728518" y="933222"/>
            <a:ext cx="37080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eue Haas Grotesk Text Pro" panose="020B0504020202020204" pitchFamily="34" charset="0"/>
              </a:rPr>
              <a:t>Cobrança</a:t>
            </a:r>
            <a:endParaRPr lang="pt-BR" sz="400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eue Haas Grotesk Text Pro" panose="020B0504020202020204" pitchFamily="34" charset="0"/>
            </a:endParaRPr>
          </a:p>
        </p:txBody>
      </p:sp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0CE89D4-7133-4BD6-9936-AD2DFA1159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30174" r="4731" b="29554"/>
          <a:stretch/>
        </p:blipFill>
        <p:spPr>
          <a:xfrm>
            <a:off x="8349405" y="3991011"/>
            <a:ext cx="2107751" cy="9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2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DE7C75A0-5615-490B-A305-67C8F2BE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6125895" y="-4865945"/>
            <a:ext cx="18317895" cy="11975278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CF7FBFEF-DEF8-4A4E-B6F1-0B46E45ED5EF}"/>
              </a:ext>
            </a:extLst>
          </p:cNvPr>
          <p:cNvSpPr/>
          <p:nvPr/>
        </p:nvSpPr>
        <p:spPr>
          <a:xfrm>
            <a:off x="1594814" y="587928"/>
            <a:ext cx="4597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eue Haas Grotesk Text Pro" panose="020B0504020202020204" pitchFamily="34" charset="0"/>
              </a:rPr>
              <a:t>Inadimplência</a:t>
            </a:r>
            <a:endParaRPr lang="pt-BR" sz="400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eue Haas Grotesk Text Pro" panose="020B0504020202020204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A2BF75A-0638-4C7D-99C8-43273D7CC67E}"/>
              </a:ext>
            </a:extLst>
          </p:cNvPr>
          <p:cNvSpPr/>
          <p:nvPr/>
        </p:nvSpPr>
        <p:spPr>
          <a:xfrm>
            <a:off x="976972" y="2183214"/>
            <a:ext cx="3974191" cy="699447"/>
          </a:xfrm>
          <a:prstGeom prst="roundRect">
            <a:avLst/>
          </a:prstGeom>
          <a:solidFill>
            <a:srgbClr val="F2F2F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7D4A85-1E0B-4BBD-BA43-291E0CC1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538" y="1939236"/>
            <a:ext cx="1041619" cy="943105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D217D2E-06A4-4DF9-A352-3F0E8DEA557F}"/>
              </a:ext>
            </a:extLst>
          </p:cNvPr>
          <p:cNvSpPr/>
          <p:nvPr/>
        </p:nvSpPr>
        <p:spPr>
          <a:xfrm>
            <a:off x="976971" y="3525620"/>
            <a:ext cx="3974191" cy="699447"/>
          </a:xfrm>
          <a:prstGeom prst="roundRect">
            <a:avLst/>
          </a:prstGeom>
          <a:solidFill>
            <a:srgbClr val="F2F2F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545362B-0F60-4847-952D-41961254E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538" y="3273734"/>
            <a:ext cx="1041619" cy="943105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A734F98-47C9-4D92-A3F4-B87BDEF82F21}"/>
              </a:ext>
            </a:extLst>
          </p:cNvPr>
          <p:cNvSpPr/>
          <p:nvPr/>
        </p:nvSpPr>
        <p:spPr>
          <a:xfrm>
            <a:off x="976971" y="4851890"/>
            <a:ext cx="5211160" cy="699447"/>
          </a:xfrm>
          <a:prstGeom prst="roundRect">
            <a:avLst/>
          </a:prstGeom>
          <a:solidFill>
            <a:srgbClr val="F2F2F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4B289D-9945-4595-85C6-059F425AA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840" y="4608232"/>
            <a:ext cx="1070317" cy="94310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3C531A6-3362-43B4-B486-DF4033C2659D}"/>
              </a:ext>
            </a:extLst>
          </p:cNvPr>
          <p:cNvSpPr/>
          <p:nvPr/>
        </p:nvSpPr>
        <p:spPr>
          <a:xfrm>
            <a:off x="1633912" y="1778052"/>
            <a:ext cx="25074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eue Haas Grotesk Text Pro" panose="020B0504020202020204" pitchFamily="34" charset="0"/>
              </a:rPr>
              <a:t>Semana Atual</a:t>
            </a:r>
            <a:endParaRPr lang="pt-BR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eue Haas Grotesk Text Pro" panose="020B05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F078371-50B2-42FC-89BE-A174541968D9}"/>
              </a:ext>
            </a:extLst>
          </p:cNvPr>
          <p:cNvSpPr/>
          <p:nvPr/>
        </p:nvSpPr>
        <p:spPr>
          <a:xfrm>
            <a:off x="1632484" y="3111372"/>
            <a:ext cx="29995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eue Haas Grotesk Text Pro" panose="020B0504020202020204" pitchFamily="34" charset="0"/>
              </a:rPr>
              <a:t>Semana Anterior</a:t>
            </a:r>
            <a:endParaRPr lang="pt-BR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eue Haas Grotesk Text Pro" panose="020B050402020202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93D460E-D18E-42CC-A475-C609C5E50DBD}"/>
              </a:ext>
            </a:extLst>
          </p:cNvPr>
          <p:cNvSpPr/>
          <p:nvPr/>
        </p:nvSpPr>
        <p:spPr>
          <a:xfrm>
            <a:off x="1650420" y="4446429"/>
            <a:ext cx="18101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eue Haas Grotesk Text Pro" panose="020B0504020202020204" pitchFamily="34" charset="0"/>
              </a:rPr>
              <a:t>Diferença</a:t>
            </a:r>
            <a:endParaRPr lang="pt-BR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eue Haas Grotesk Text Pro" panose="020B0504020202020204" pitchFamily="34" charset="0"/>
            </a:endParaRPr>
          </a:p>
        </p:txBody>
      </p:sp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0CE89D4-7133-4BD6-9936-AD2DFA1159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30174" r="4731" b="29554"/>
          <a:stretch/>
        </p:blipFill>
        <p:spPr>
          <a:xfrm>
            <a:off x="8433829" y="4608232"/>
            <a:ext cx="2107751" cy="9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8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DE7C75A0-5615-490B-A305-67C8F2BE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6125896" y="-4899976"/>
            <a:ext cx="18317895" cy="11975278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E48B667-51A4-4F5E-B192-533C1084D6F5}"/>
              </a:ext>
            </a:extLst>
          </p:cNvPr>
          <p:cNvSpPr/>
          <p:nvPr/>
        </p:nvSpPr>
        <p:spPr>
          <a:xfrm>
            <a:off x="1728166" y="270804"/>
            <a:ext cx="10266888" cy="6453553"/>
          </a:xfrm>
          <a:prstGeom prst="roundRect">
            <a:avLst>
              <a:gd name="adj" fmla="val 9512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A82B343-1B3C-4251-B844-0F655F5CF294}"/>
              </a:ext>
            </a:extLst>
          </p:cNvPr>
          <p:cNvSpPr/>
          <p:nvPr/>
        </p:nvSpPr>
        <p:spPr>
          <a:xfrm>
            <a:off x="1954209" y="1087663"/>
            <a:ext cx="5338863" cy="4955344"/>
          </a:xfrm>
          <a:prstGeom prst="roundRect">
            <a:avLst>
              <a:gd name="adj" fmla="val 110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D41C415-B866-4A4F-B238-A85C7737CED9}"/>
              </a:ext>
            </a:extLst>
          </p:cNvPr>
          <p:cNvSpPr/>
          <p:nvPr/>
        </p:nvSpPr>
        <p:spPr>
          <a:xfrm>
            <a:off x="7490017" y="1274884"/>
            <a:ext cx="4371870" cy="2222696"/>
          </a:xfrm>
          <a:prstGeom prst="roundRect">
            <a:avLst>
              <a:gd name="adj" fmla="val 110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AE3A099-248C-4884-B93C-5573B923E88D}"/>
              </a:ext>
            </a:extLst>
          </p:cNvPr>
          <p:cNvSpPr/>
          <p:nvPr/>
        </p:nvSpPr>
        <p:spPr>
          <a:xfrm>
            <a:off x="7836880" y="3851908"/>
            <a:ext cx="3678144" cy="1299503"/>
          </a:xfrm>
          <a:prstGeom prst="roundRect">
            <a:avLst>
              <a:gd name="adj" fmla="val 110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99C729-2C2D-4A92-9BF9-658749910C3C}"/>
              </a:ext>
            </a:extLst>
          </p:cNvPr>
          <p:cNvSpPr/>
          <p:nvPr/>
        </p:nvSpPr>
        <p:spPr>
          <a:xfrm>
            <a:off x="2321833" y="452776"/>
            <a:ext cx="79060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1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eue Haas Grotesk Text Pro" panose="020B0504020202020204" pitchFamily="34" charset="0"/>
              </a:rPr>
              <a:t>Início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0CAA58-54E1-4837-847F-80B05BF7D5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20695" b="12796"/>
          <a:stretch/>
        </p:blipFill>
        <p:spPr>
          <a:xfrm>
            <a:off x="413970" y="329685"/>
            <a:ext cx="840165" cy="360000"/>
          </a:xfrm>
          <a:prstGeom prst="rect">
            <a:avLst/>
          </a:prstGeom>
          <a:effectLst/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CF7FBFEF-DEF8-4A4E-B6F1-0B46E45ED5EF}"/>
              </a:ext>
            </a:extLst>
          </p:cNvPr>
          <p:cNvSpPr/>
          <p:nvPr/>
        </p:nvSpPr>
        <p:spPr>
          <a:xfrm>
            <a:off x="111491" y="676127"/>
            <a:ext cx="149111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eue Haas Grotesk Text Pro" panose="020B0504020202020204" pitchFamily="34" charset="0"/>
              </a:rPr>
              <a:t>Inadimplência</a:t>
            </a:r>
            <a:endParaRPr lang="pt-BR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2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DE7C75A0-5615-490B-A305-67C8F2BE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2742757" y="-4899976"/>
            <a:ext cx="14934755" cy="11975278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E48B667-51A4-4F5E-B192-533C1084D6F5}"/>
              </a:ext>
            </a:extLst>
          </p:cNvPr>
          <p:cNvSpPr/>
          <p:nvPr/>
        </p:nvSpPr>
        <p:spPr>
          <a:xfrm>
            <a:off x="834887" y="202223"/>
            <a:ext cx="11097805" cy="6453553"/>
          </a:xfrm>
          <a:prstGeom prst="roundRect">
            <a:avLst>
              <a:gd name="adj" fmla="val 1152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A82B343-1B3C-4251-B844-0F655F5CF294}"/>
              </a:ext>
            </a:extLst>
          </p:cNvPr>
          <p:cNvSpPr/>
          <p:nvPr/>
        </p:nvSpPr>
        <p:spPr>
          <a:xfrm>
            <a:off x="1063100" y="2945512"/>
            <a:ext cx="3678443" cy="1892484"/>
          </a:xfrm>
          <a:prstGeom prst="roundRect">
            <a:avLst>
              <a:gd name="adj" fmla="val 3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E6DE34F-2C83-4FCB-9814-AA0E0EF6E675}"/>
              </a:ext>
            </a:extLst>
          </p:cNvPr>
          <p:cNvSpPr/>
          <p:nvPr/>
        </p:nvSpPr>
        <p:spPr>
          <a:xfrm>
            <a:off x="251457" y="200156"/>
            <a:ext cx="1405673" cy="497054"/>
          </a:xfrm>
          <a:prstGeom prst="roundRect">
            <a:avLst>
              <a:gd name="adj" fmla="val 110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99C729-2C2D-4A92-9BF9-658749910C3C}"/>
              </a:ext>
            </a:extLst>
          </p:cNvPr>
          <p:cNvSpPr/>
          <p:nvPr/>
        </p:nvSpPr>
        <p:spPr>
          <a:xfrm>
            <a:off x="331572" y="259235"/>
            <a:ext cx="118814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1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eue Haas Grotesk Text Pro" panose="020B0504020202020204" pitchFamily="34" charset="0"/>
              </a:rPr>
              <a:t>Consulta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4EF45EA-E2B2-4D5D-A71B-270CAF259BCB}"/>
              </a:ext>
            </a:extLst>
          </p:cNvPr>
          <p:cNvSpPr/>
          <p:nvPr/>
        </p:nvSpPr>
        <p:spPr>
          <a:xfrm>
            <a:off x="2295254" y="499356"/>
            <a:ext cx="6022569" cy="744333"/>
          </a:xfrm>
          <a:prstGeom prst="roundRect">
            <a:avLst>
              <a:gd name="adj" fmla="val 3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382025F-9A4D-44AA-AD4F-BE33F97AF9C3}"/>
              </a:ext>
            </a:extLst>
          </p:cNvPr>
          <p:cNvSpPr/>
          <p:nvPr/>
        </p:nvSpPr>
        <p:spPr>
          <a:xfrm>
            <a:off x="2822583" y="1822838"/>
            <a:ext cx="3107186" cy="744333"/>
          </a:xfrm>
          <a:prstGeom prst="roundRect">
            <a:avLst>
              <a:gd name="adj" fmla="val 3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cv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CB1299A-F01F-4C74-8D54-15B4267AC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2583" y="1624066"/>
            <a:ext cx="1041619" cy="943105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A293DF3-D91B-4C38-B2C4-FD848F297AA2}"/>
              </a:ext>
            </a:extLst>
          </p:cNvPr>
          <p:cNvSpPr/>
          <p:nvPr/>
        </p:nvSpPr>
        <p:spPr>
          <a:xfrm>
            <a:off x="1035081" y="5034603"/>
            <a:ext cx="10697415" cy="1476372"/>
          </a:xfrm>
          <a:prstGeom prst="roundRect">
            <a:avLst>
              <a:gd name="adj" fmla="val 3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7F4C4B1-4F4C-4254-8654-638D6BE365B9}"/>
              </a:ext>
            </a:extLst>
          </p:cNvPr>
          <p:cNvSpPr/>
          <p:nvPr/>
        </p:nvSpPr>
        <p:spPr>
          <a:xfrm>
            <a:off x="5050133" y="2945512"/>
            <a:ext cx="3555711" cy="1892484"/>
          </a:xfrm>
          <a:prstGeom prst="roundRect">
            <a:avLst>
              <a:gd name="adj" fmla="val 3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4FC2A13-D970-43A8-9F0B-3905E5552282}"/>
              </a:ext>
            </a:extLst>
          </p:cNvPr>
          <p:cNvSpPr/>
          <p:nvPr/>
        </p:nvSpPr>
        <p:spPr>
          <a:xfrm>
            <a:off x="8902060" y="2945512"/>
            <a:ext cx="2838353" cy="1892484"/>
          </a:xfrm>
          <a:prstGeom prst="roundRect">
            <a:avLst>
              <a:gd name="adj" fmla="val 3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A5FB259-F65E-4453-BD7D-57F1399DC083}"/>
              </a:ext>
            </a:extLst>
          </p:cNvPr>
          <p:cNvSpPr/>
          <p:nvPr/>
        </p:nvSpPr>
        <p:spPr>
          <a:xfrm>
            <a:off x="6751961" y="1884435"/>
            <a:ext cx="3107186" cy="744333"/>
          </a:xfrm>
          <a:prstGeom prst="roundRect">
            <a:avLst>
              <a:gd name="adj" fmla="val 3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cv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1327357-66E8-4EFE-870B-FD24B1D2501A}"/>
              </a:ext>
            </a:extLst>
          </p:cNvPr>
          <p:cNvGrpSpPr/>
          <p:nvPr/>
        </p:nvGrpSpPr>
        <p:grpSpPr>
          <a:xfrm>
            <a:off x="6727084" y="1700390"/>
            <a:ext cx="1083707" cy="989228"/>
            <a:chOff x="4985370" y="1357097"/>
            <a:chExt cx="1083707" cy="989228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147B5827-C325-406E-BED3-E6028759B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85370" y="1357097"/>
              <a:ext cx="1030011" cy="930171"/>
            </a:xfrm>
            <a:prstGeom prst="rect">
              <a:avLst/>
            </a:prstGeom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804D18CA-588A-4DF5-9E59-8635EC0F5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4025" y="1717675"/>
              <a:ext cx="575052" cy="62865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0E2E35-8B53-4061-871A-0B49CE6A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53" y="200156"/>
            <a:ext cx="1256183" cy="12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0213908-05C0-4EB4-BA75-3493830AC018}"/>
              </a:ext>
            </a:extLst>
          </p:cNvPr>
          <p:cNvSpPr/>
          <p:nvPr/>
        </p:nvSpPr>
        <p:spPr>
          <a:xfrm>
            <a:off x="9111289" y="562353"/>
            <a:ext cx="2427568" cy="710180"/>
          </a:xfrm>
          <a:prstGeom prst="roundRect">
            <a:avLst>
              <a:gd name="adj" fmla="val 3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31D2460-CEF4-4FF6-8930-8E9C8832C9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7129" y="457002"/>
            <a:ext cx="890274" cy="8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1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DE7C75A0-5615-490B-A305-67C8F2BE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6125896" y="-4899976"/>
            <a:ext cx="18317895" cy="11975278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E48B667-51A4-4F5E-B192-533C1084D6F5}"/>
              </a:ext>
            </a:extLst>
          </p:cNvPr>
          <p:cNvSpPr/>
          <p:nvPr/>
        </p:nvSpPr>
        <p:spPr>
          <a:xfrm>
            <a:off x="2481942" y="270804"/>
            <a:ext cx="9513111" cy="6453553"/>
          </a:xfrm>
          <a:prstGeom prst="roundRect">
            <a:avLst>
              <a:gd name="adj" fmla="val 2765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A82B343-1B3C-4251-B844-0F655F5CF294}"/>
              </a:ext>
            </a:extLst>
          </p:cNvPr>
          <p:cNvSpPr/>
          <p:nvPr/>
        </p:nvSpPr>
        <p:spPr>
          <a:xfrm>
            <a:off x="2646509" y="2047254"/>
            <a:ext cx="9348543" cy="4397089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0CAA58-54E1-4837-847F-80B05BF7D5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20695" b="12796"/>
          <a:stretch/>
        </p:blipFill>
        <p:spPr>
          <a:xfrm>
            <a:off x="523453" y="239583"/>
            <a:ext cx="1221086" cy="523220"/>
          </a:xfrm>
          <a:prstGeom prst="rect">
            <a:avLst/>
          </a:prstGeom>
          <a:effectLst/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C6EBA5D-BC89-4CFA-A1F1-34B95E00DC0F}"/>
              </a:ext>
            </a:extLst>
          </p:cNvPr>
          <p:cNvSpPr/>
          <p:nvPr/>
        </p:nvSpPr>
        <p:spPr>
          <a:xfrm>
            <a:off x="3033052" y="734541"/>
            <a:ext cx="2459654" cy="706243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382B8C-EEE2-40DC-A653-042591F2F562}"/>
              </a:ext>
            </a:extLst>
          </p:cNvPr>
          <p:cNvSpPr/>
          <p:nvPr/>
        </p:nvSpPr>
        <p:spPr>
          <a:xfrm>
            <a:off x="295106" y="759699"/>
            <a:ext cx="16145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eue Haas Grotesk Text Pro" panose="020B0504020202020204" pitchFamily="34" charset="0"/>
              </a:rPr>
              <a:t>Vanessa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A800CE9-7646-4335-AF08-038B996200E6}"/>
              </a:ext>
            </a:extLst>
          </p:cNvPr>
          <p:cNvSpPr/>
          <p:nvPr/>
        </p:nvSpPr>
        <p:spPr>
          <a:xfrm>
            <a:off x="8310951" y="413942"/>
            <a:ext cx="3535406" cy="1386670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DED7B1F-F87A-41F1-B8DD-FACED2F893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6509" y="623348"/>
            <a:ext cx="893074" cy="808609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A34F4E0-DB92-4B55-8204-0E2611B4D83A}"/>
              </a:ext>
            </a:extLst>
          </p:cNvPr>
          <p:cNvSpPr/>
          <p:nvPr/>
        </p:nvSpPr>
        <p:spPr>
          <a:xfrm>
            <a:off x="6098663" y="759699"/>
            <a:ext cx="1980196" cy="706243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E4B692-E803-4F92-966A-8CA0BB7212DA}"/>
              </a:ext>
            </a:extLst>
          </p:cNvPr>
          <p:cNvGrpSpPr/>
          <p:nvPr/>
        </p:nvGrpSpPr>
        <p:grpSpPr>
          <a:xfrm>
            <a:off x="5726469" y="627052"/>
            <a:ext cx="972827" cy="881586"/>
            <a:chOff x="4985370" y="1357097"/>
            <a:chExt cx="1083707" cy="98922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BA2393FD-DE94-4B94-A44C-973399553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85370" y="1357097"/>
              <a:ext cx="1030011" cy="930171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FDB5538C-3BD0-4B64-8040-A59C995A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4025" y="1717675"/>
              <a:ext cx="575052" cy="628650"/>
            </a:xfrm>
            <a:prstGeom prst="rect">
              <a:avLst/>
            </a:prstGeom>
          </p:spPr>
        </p:pic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EC2CE94-10DC-4D67-AEED-49BD19D18E74}"/>
              </a:ext>
            </a:extLst>
          </p:cNvPr>
          <p:cNvSpPr/>
          <p:nvPr/>
        </p:nvSpPr>
        <p:spPr>
          <a:xfrm>
            <a:off x="69549" y="1508638"/>
            <a:ext cx="2330110" cy="3410117"/>
          </a:xfrm>
          <a:prstGeom prst="roundRect">
            <a:avLst>
              <a:gd name="adj" fmla="val 4328"/>
            </a:avLst>
          </a:prstGeom>
          <a:solidFill>
            <a:srgbClr val="F2F2F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01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DE7C75A0-5615-490B-A305-67C8F2BE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6125896" y="-4899976"/>
            <a:ext cx="18317895" cy="11975278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E48B667-51A4-4F5E-B192-533C1084D6F5}"/>
              </a:ext>
            </a:extLst>
          </p:cNvPr>
          <p:cNvSpPr/>
          <p:nvPr/>
        </p:nvSpPr>
        <p:spPr>
          <a:xfrm>
            <a:off x="2481942" y="270804"/>
            <a:ext cx="9513111" cy="6453553"/>
          </a:xfrm>
          <a:prstGeom prst="roundRect">
            <a:avLst>
              <a:gd name="adj" fmla="val 2765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A82B343-1B3C-4251-B844-0F655F5CF294}"/>
              </a:ext>
            </a:extLst>
          </p:cNvPr>
          <p:cNvSpPr/>
          <p:nvPr/>
        </p:nvSpPr>
        <p:spPr>
          <a:xfrm>
            <a:off x="2646509" y="2047254"/>
            <a:ext cx="9348543" cy="4397089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0CAA58-54E1-4837-847F-80B05BF7D5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20695" b="12796"/>
          <a:stretch/>
        </p:blipFill>
        <p:spPr>
          <a:xfrm>
            <a:off x="523453" y="239583"/>
            <a:ext cx="1221086" cy="523220"/>
          </a:xfrm>
          <a:prstGeom prst="rect">
            <a:avLst/>
          </a:prstGeom>
          <a:effectLst/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C6EBA5D-BC89-4CFA-A1F1-34B95E00DC0F}"/>
              </a:ext>
            </a:extLst>
          </p:cNvPr>
          <p:cNvSpPr/>
          <p:nvPr/>
        </p:nvSpPr>
        <p:spPr>
          <a:xfrm>
            <a:off x="3033052" y="734541"/>
            <a:ext cx="2459654" cy="706243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382B8C-EEE2-40DC-A653-042591F2F562}"/>
              </a:ext>
            </a:extLst>
          </p:cNvPr>
          <p:cNvSpPr/>
          <p:nvPr/>
        </p:nvSpPr>
        <p:spPr>
          <a:xfrm>
            <a:off x="156447" y="759699"/>
            <a:ext cx="18918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eue Haas Grotesk Text Pro" panose="020B0504020202020204" pitchFamily="34" charset="0"/>
              </a:rPr>
              <a:t>Aparecida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A800CE9-7646-4335-AF08-038B996200E6}"/>
              </a:ext>
            </a:extLst>
          </p:cNvPr>
          <p:cNvSpPr/>
          <p:nvPr/>
        </p:nvSpPr>
        <p:spPr>
          <a:xfrm>
            <a:off x="8310951" y="413942"/>
            <a:ext cx="3535406" cy="1386670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DED7B1F-F87A-41F1-B8DD-FACED2F893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6509" y="623348"/>
            <a:ext cx="893074" cy="808609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A34F4E0-DB92-4B55-8204-0E2611B4D83A}"/>
              </a:ext>
            </a:extLst>
          </p:cNvPr>
          <p:cNvSpPr/>
          <p:nvPr/>
        </p:nvSpPr>
        <p:spPr>
          <a:xfrm>
            <a:off x="6098663" y="759699"/>
            <a:ext cx="1980196" cy="706243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E4B692-E803-4F92-966A-8CA0BB7212DA}"/>
              </a:ext>
            </a:extLst>
          </p:cNvPr>
          <p:cNvGrpSpPr/>
          <p:nvPr/>
        </p:nvGrpSpPr>
        <p:grpSpPr>
          <a:xfrm>
            <a:off x="5726469" y="627052"/>
            <a:ext cx="972827" cy="881586"/>
            <a:chOff x="4985370" y="1357097"/>
            <a:chExt cx="1083707" cy="98922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BA2393FD-DE94-4B94-A44C-973399553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85370" y="1357097"/>
              <a:ext cx="1030011" cy="930171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FDB5538C-3BD0-4B64-8040-A59C995A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4025" y="1717675"/>
              <a:ext cx="575052" cy="628650"/>
            </a:xfrm>
            <a:prstGeom prst="rect">
              <a:avLst/>
            </a:prstGeom>
          </p:spPr>
        </p:pic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EC2CE94-10DC-4D67-AEED-49BD19D18E74}"/>
              </a:ext>
            </a:extLst>
          </p:cNvPr>
          <p:cNvSpPr/>
          <p:nvPr/>
        </p:nvSpPr>
        <p:spPr>
          <a:xfrm>
            <a:off x="69549" y="1508638"/>
            <a:ext cx="2330110" cy="3410117"/>
          </a:xfrm>
          <a:prstGeom prst="roundRect">
            <a:avLst>
              <a:gd name="adj" fmla="val 4328"/>
            </a:avLst>
          </a:prstGeom>
          <a:solidFill>
            <a:srgbClr val="F2F2F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47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DE7C75A0-5615-490B-A305-67C8F2BE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6125896" y="-4899976"/>
            <a:ext cx="18317895" cy="11975278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E48B667-51A4-4F5E-B192-533C1084D6F5}"/>
              </a:ext>
            </a:extLst>
          </p:cNvPr>
          <p:cNvSpPr/>
          <p:nvPr/>
        </p:nvSpPr>
        <p:spPr>
          <a:xfrm>
            <a:off x="2481942" y="270804"/>
            <a:ext cx="9513111" cy="6453553"/>
          </a:xfrm>
          <a:prstGeom prst="roundRect">
            <a:avLst>
              <a:gd name="adj" fmla="val 2765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A82B343-1B3C-4251-B844-0F655F5CF294}"/>
              </a:ext>
            </a:extLst>
          </p:cNvPr>
          <p:cNvSpPr/>
          <p:nvPr/>
        </p:nvSpPr>
        <p:spPr>
          <a:xfrm>
            <a:off x="2646509" y="2047254"/>
            <a:ext cx="9348543" cy="4397089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0CAA58-54E1-4837-847F-80B05BF7D5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20695" b="12796"/>
          <a:stretch/>
        </p:blipFill>
        <p:spPr>
          <a:xfrm>
            <a:off x="523453" y="239583"/>
            <a:ext cx="1221086" cy="523220"/>
          </a:xfrm>
          <a:prstGeom prst="rect">
            <a:avLst/>
          </a:prstGeom>
          <a:effectLst/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C6EBA5D-BC89-4CFA-A1F1-34B95E00DC0F}"/>
              </a:ext>
            </a:extLst>
          </p:cNvPr>
          <p:cNvSpPr/>
          <p:nvPr/>
        </p:nvSpPr>
        <p:spPr>
          <a:xfrm>
            <a:off x="3033052" y="734541"/>
            <a:ext cx="2459654" cy="706243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382B8C-EEE2-40DC-A653-042591F2F562}"/>
              </a:ext>
            </a:extLst>
          </p:cNvPr>
          <p:cNvSpPr/>
          <p:nvPr/>
        </p:nvSpPr>
        <p:spPr>
          <a:xfrm>
            <a:off x="234193" y="759699"/>
            <a:ext cx="17363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cap="none" spc="0" dirty="0" err="1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eue Haas Grotesk Text Pro" panose="020B0504020202020204" pitchFamily="34" charset="0"/>
              </a:rPr>
              <a:t>Lucimere</a:t>
            </a:r>
            <a:endParaRPr lang="pt-BR" sz="280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eue Haas Grotesk Text Pro" panose="020B0504020202020204" pitchFamily="34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A800CE9-7646-4335-AF08-038B996200E6}"/>
              </a:ext>
            </a:extLst>
          </p:cNvPr>
          <p:cNvSpPr/>
          <p:nvPr/>
        </p:nvSpPr>
        <p:spPr>
          <a:xfrm>
            <a:off x="8310951" y="413942"/>
            <a:ext cx="3535406" cy="1386670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DED7B1F-F87A-41F1-B8DD-FACED2F893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6509" y="623348"/>
            <a:ext cx="893074" cy="808609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A34F4E0-DB92-4B55-8204-0E2611B4D83A}"/>
              </a:ext>
            </a:extLst>
          </p:cNvPr>
          <p:cNvSpPr/>
          <p:nvPr/>
        </p:nvSpPr>
        <p:spPr>
          <a:xfrm>
            <a:off x="6098663" y="759699"/>
            <a:ext cx="1980196" cy="706243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E4B692-E803-4F92-966A-8CA0BB7212DA}"/>
              </a:ext>
            </a:extLst>
          </p:cNvPr>
          <p:cNvGrpSpPr/>
          <p:nvPr/>
        </p:nvGrpSpPr>
        <p:grpSpPr>
          <a:xfrm>
            <a:off x="5726469" y="627052"/>
            <a:ext cx="972827" cy="881586"/>
            <a:chOff x="4985370" y="1357097"/>
            <a:chExt cx="1083707" cy="98922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BA2393FD-DE94-4B94-A44C-973399553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85370" y="1357097"/>
              <a:ext cx="1030011" cy="930171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FDB5538C-3BD0-4B64-8040-A59C995A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4025" y="1717675"/>
              <a:ext cx="575052" cy="628650"/>
            </a:xfrm>
            <a:prstGeom prst="rect">
              <a:avLst/>
            </a:prstGeom>
          </p:spPr>
        </p:pic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EC2CE94-10DC-4D67-AEED-49BD19D18E74}"/>
              </a:ext>
            </a:extLst>
          </p:cNvPr>
          <p:cNvSpPr/>
          <p:nvPr/>
        </p:nvSpPr>
        <p:spPr>
          <a:xfrm>
            <a:off x="69549" y="1508638"/>
            <a:ext cx="2330110" cy="3410117"/>
          </a:xfrm>
          <a:prstGeom prst="roundRect">
            <a:avLst>
              <a:gd name="adj" fmla="val 4328"/>
            </a:avLst>
          </a:prstGeom>
          <a:solidFill>
            <a:srgbClr val="F2F2F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30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DE7C75A0-5615-490B-A305-67C8F2BE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6125896" y="-4899976"/>
            <a:ext cx="18317895" cy="11975278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E48B667-51A4-4F5E-B192-533C1084D6F5}"/>
              </a:ext>
            </a:extLst>
          </p:cNvPr>
          <p:cNvSpPr/>
          <p:nvPr/>
        </p:nvSpPr>
        <p:spPr>
          <a:xfrm>
            <a:off x="2481942" y="270804"/>
            <a:ext cx="9513111" cy="6453553"/>
          </a:xfrm>
          <a:prstGeom prst="roundRect">
            <a:avLst>
              <a:gd name="adj" fmla="val 2765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A82B343-1B3C-4251-B844-0F655F5CF294}"/>
              </a:ext>
            </a:extLst>
          </p:cNvPr>
          <p:cNvSpPr/>
          <p:nvPr/>
        </p:nvSpPr>
        <p:spPr>
          <a:xfrm>
            <a:off x="2646509" y="2047254"/>
            <a:ext cx="9348543" cy="4397089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0CAA58-54E1-4837-847F-80B05BF7D5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20695" b="12796"/>
          <a:stretch/>
        </p:blipFill>
        <p:spPr>
          <a:xfrm>
            <a:off x="523453" y="239583"/>
            <a:ext cx="1221086" cy="523220"/>
          </a:xfrm>
          <a:prstGeom prst="rect">
            <a:avLst/>
          </a:prstGeom>
          <a:effectLst/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C6EBA5D-BC89-4CFA-A1F1-34B95E00DC0F}"/>
              </a:ext>
            </a:extLst>
          </p:cNvPr>
          <p:cNvSpPr/>
          <p:nvPr/>
        </p:nvSpPr>
        <p:spPr>
          <a:xfrm>
            <a:off x="3033052" y="734541"/>
            <a:ext cx="2459654" cy="706243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382B8C-EEE2-40DC-A653-042591F2F562}"/>
              </a:ext>
            </a:extLst>
          </p:cNvPr>
          <p:cNvSpPr/>
          <p:nvPr/>
        </p:nvSpPr>
        <p:spPr>
          <a:xfrm>
            <a:off x="274267" y="759699"/>
            <a:ext cx="16562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cap="none" spc="0" dirty="0" err="1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eue Haas Grotesk Text Pro" panose="020B0504020202020204" pitchFamily="34" charset="0"/>
              </a:rPr>
              <a:t>Nathalya</a:t>
            </a:r>
            <a:endParaRPr lang="pt-BR" sz="280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eue Haas Grotesk Text Pro" panose="020B0504020202020204" pitchFamily="34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A800CE9-7646-4335-AF08-038B996200E6}"/>
              </a:ext>
            </a:extLst>
          </p:cNvPr>
          <p:cNvSpPr/>
          <p:nvPr/>
        </p:nvSpPr>
        <p:spPr>
          <a:xfrm>
            <a:off x="8310951" y="413942"/>
            <a:ext cx="3535406" cy="1386670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DED7B1F-F87A-41F1-B8DD-FACED2F893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6509" y="623348"/>
            <a:ext cx="893074" cy="808609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A34F4E0-DB92-4B55-8204-0E2611B4D83A}"/>
              </a:ext>
            </a:extLst>
          </p:cNvPr>
          <p:cNvSpPr/>
          <p:nvPr/>
        </p:nvSpPr>
        <p:spPr>
          <a:xfrm>
            <a:off x="6098663" y="759699"/>
            <a:ext cx="1980196" cy="706243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E4B692-E803-4F92-966A-8CA0BB7212DA}"/>
              </a:ext>
            </a:extLst>
          </p:cNvPr>
          <p:cNvGrpSpPr/>
          <p:nvPr/>
        </p:nvGrpSpPr>
        <p:grpSpPr>
          <a:xfrm>
            <a:off x="5726469" y="627052"/>
            <a:ext cx="972827" cy="881586"/>
            <a:chOff x="4985370" y="1357097"/>
            <a:chExt cx="1083707" cy="98922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BA2393FD-DE94-4B94-A44C-973399553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85370" y="1357097"/>
              <a:ext cx="1030011" cy="930171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FDB5538C-3BD0-4B64-8040-A59C995A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4025" y="1717675"/>
              <a:ext cx="575052" cy="628650"/>
            </a:xfrm>
            <a:prstGeom prst="rect">
              <a:avLst/>
            </a:prstGeom>
          </p:spPr>
        </p:pic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EC2CE94-10DC-4D67-AEED-49BD19D18E74}"/>
              </a:ext>
            </a:extLst>
          </p:cNvPr>
          <p:cNvSpPr/>
          <p:nvPr/>
        </p:nvSpPr>
        <p:spPr>
          <a:xfrm>
            <a:off x="69549" y="1508638"/>
            <a:ext cx="2330110" cy="3410117"/>
          </a:xfrm>
          <a:prstGeom prst="roundRect">
            <a:avLst>
              <a:gd name="adj" fmla="val 4328"/>
            </a:avLst>
          </a:prstGeom>
          <a:solidFill>
            <a:srgbClr val="F2F2F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037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Neue Haas Grotesk Text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Falcão</dc:creator>
  <cp:lastModifiedBy>Pedro Falcão</cp:lastModifiedBy>
  <cp:revision>10</cp:revision>
  <dcterms:created xsi:type="dcterms:W3CDTF">2022-03-09T14:01:43Z</dcterms:created>
  <dcterms:modified xsi:type="dcterms:W3CDTF">2022-03-28T13:30:55Z</dcterms:modified>
</cp:coreProperties>
</file>