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484" y="-6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3D8CE-450E-4C70-8EEF-F4D755636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1B634F-F93C-4DE3-BE3D-2415E9D9F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ACA061-01C1-4FE4-95F6-1CEB93DF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2401-4186-406A-9499-17001BA490F7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C45B93-0C2E-41B2-9FC0-C3355A25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8113EF-9EA5-4F18-A348-42DA08DA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E670-461A-4C5C-8C8A-C22DDA4F8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03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9C830-5CCD-406D-A213-779AC17B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378AA5-4F43-4E6D-B8DA-847C10142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8027F0-DAF0-4898-80A9-022B2630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2401-4186-406A-9499-17001BA490F7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4BC70F-C7A6-4B77-975F-4FD26D4F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E9B702-2007-4D8F-94F7-F51476F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E670-461A-4C5C-8C8A-C22DDA4F8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19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6AE47F-45D6-447C-97FE-EBA6076BE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0EA5B9-80F3-4CB0-94A2-799930D5D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FE68FE-005F-4FF8-B94C-97267292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2401-4186-406A-9499-17001BA490F7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AE4980-A607-45B8-BDDB-24C309A3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E0DF9F-66CB-4AA7-B73A-F314B847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E670-461A-4C5C-8C8A-C22DDA4F8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8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8AFD8-E242-465B-A450-CF8D20C0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1C777A-A50B-4E8E-AAF1-C4566C56E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26F783-7B9E-4E92-AFD9-09B974BA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2401-4186-406A-9499-17001BA490F7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CCB7A3-09B3-42C3-94A4-13F63E94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B38293-D914-4AC5-8217-67EB9C74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E670-461A-4C5C-8C8A-C22DDA4F8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7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76F8E-DC7B-4DF8-A07D-4DCFA2E0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1F128C-DDE5-4C70-B962-22EA05189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5634A4-F087-4C5B-A729-556B4589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2401-4186-406A-9499-17001BA490F7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82F298-7B3E-4476-B5B4-B461DB9C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EF38F9-AC25-416D-83E1-253470DC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E670-461A-4C5C-8C8A-C22DDA4F8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20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E37-F2D9-4F84-8D3F-8A052899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85FE58-C807-4384-9B75-F28CA8F8F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276B11-717B-4385-B6D3-E5FFCD33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62E316-6521-4C61-BDB9-7C38A114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2401-4186-406A-9499-17001BA490F7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2ABA88-55F2-4239-81BD-EB2AE071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E02C74-C49D-45E1-8ABB-F6C745A0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E670-461A-4C5C-8C8A-C22DDA4F8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77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59062-398E-4EFE-B45F-ABEFC211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E9CC3-57CA-4452-85F8-26BCC421A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0CDBE3-200B-4478-93CF-31EE702E5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89DC5BB-7E34-4733-B17E-C63A91B00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F15DCC-8003-40A7-B253-7EB01BC60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41F206-65D4-4F15-AF28-753F58F3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2401-4186-406A-9499-17001BA490F7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046AA7D-FCAD-4080-BB02-FF7261B89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A59E84A-5336-46B9-B954-613D6618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E670-461A-4C5C-8C8A-C22DDA4F8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6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35844-902B-4150-BD26-69D99EEA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36D4ED-B6EF-43E8-9BF9-15806F6C4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2401-4186-406A-9499-17001BA490F7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21F266-79BB-4AC8-B874-B5DEB072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EAEF2C-51C8-46DB-BBCC-170DD52F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E670-461A-4C5C-8C8A-C22DDA4F8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94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DEA22A-4454-4F95-B681-52A325BF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2401-4186-406A-9499-17001BA490F7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73CAD6-DB17-4FD5-AC7A-A1A2B87F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029B58-71B0-4EAF-98ED-7D44F8E4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E670-461A-4C5C-8C8A-C22DDA4F8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6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D478F-F9A3-4DC9-BD7D-BC6A7254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5F2958-FAAE-4316-BCEA-F3684564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D66426-EE88-494D-A9A5-D66615D45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7336E5-995F-4FB1-9BCE-E9040CD6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2401-4186-406A-9499-17001BA490F7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9A252D-6F51-4030-98EE-DF097683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77299C-8F4F-4436-9B47-89DCD6DD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E670-461A-4C5C-8C8A-C22DDA4F8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53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AE22B-E53E-4F63-A6F2-BCF99FB9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1E154A-B6A2-4343-BFF5-2515C6883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810EFB-59B1-407B-A12C-58C239D8A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036F7F-258B-48F9-8183-8052D51E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2401-4186-406A-9499-17001BA490F7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181E26-4626-432B-8803-8D176475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1FAFE0-F100-4C93-ADA0-F97931FD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E670-461A-4C5C-8C8A-C22DDA4F8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71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E61C020-807E-4B8D-8CD0-3C6DD650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A6EE43-A1D2-438C-8081-02CA81B6C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280867-FB70-4415-8E8D-7B093ED31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D2401-4186-406A-9499-17001BA490F7}" type="datetimeFigureOut">
              <a:rPr lang="pt-BR" smtClean="0"/>
              <a:t>28/11/2020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80A9AE-8DA8-4CEE-B986-6B619BD52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34FE9E-5B88-409B-B351-3F942BA9E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DE670-461A-4C5C-8C8A-C22DDA4F8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78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D271ABF-0281-40E8-BE4A-A90AD5615F8F}"/>
              </a:ext>
            </a:extLst>
          </p:cNvPr>
          <p:cNvGrpSpPr/>
          <p:nvPr/>
        </p:nvGrpSpPr>
        <p:grpSpPr>
          <a:xfrm>
            <a:off x="1717103" y="2090520"/>
            <a:ext cx="7003038" cy="2952257"/>
            <a:chOff x="1717103" y="2090520"/>
            <a:chExt cx="7003038" cy="2952257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334BA6F8-B1B7-460F-9EEE-D98F40E128E4}"/>
                </a:ext>
              </a:extLst>
            </p:cNvPr>
            <p:cNvGrpSpPr/>
            <p:nvPr/>
          </p:nvGrpSpPr>
          <p:grpSpPr>
            <a:xfrm>
              <a:off x="1717103" y="2090520"/>
              <a:ext cx="7003038" cy="2952257"/>
              <a:chOff x="1717103" y="2249847"/>
              <a:chExt cx="7003038" cy="2952257"/>
            </a:xfrm>
          </p:grpSpPr>
          <p:pic>
            <p:nvPicPr>
              <p:cNvPr id="4" name="Imagem 3">
                <a:extLst>
                  <a:ext uri="{FF2B5EF4-FFF2-40B4-BE49-F238E27FC236}">
                    <a16:creationId xmlns:a16="http://schemas.microsoft.com/office/drawing/2014/main" id="{4B7D4796-A27C-43B4-8DEF-F28CF20CB8C4}"/>
                  </a:ext>
                </a:extLst>
              </p:cNvPr>
              <p:cNvPicPr/>
              <p:nvPr/>
            </p:nvPicPr>
            <p:blipFill rotWithShape="1">
              <a:blip r:embed="rId2"/>
              <a:srcRect t="5" b="5"/>
              <a:stretch/>
            </p:blipFill>
            <p:spPr>
              <a:xfrm>
                <a:off x="1717103" y="2449902"/>
                <a:ext cx="3515535" cy="2629092"/>
              </a:xfrm>
              <a:prstGeom prst="rect">
                <a:avLst/>
              </a:prstGeom>
            </p:spPr>
          </p:pic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1F26FE00-8140-4F1A-BC5C-BADE8CC9C4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4606" y="2520105"/>
                <a:ext cx="3515535" cy="2558889"/>
              </a:xfrm>
              <a:prstGeom prst="rect">
                <a:avLst/>
              </a:prstGeom>
            </p:spPr>
          </p:pic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A9C766B-0F47-4DD1-8499-1C081BFFFC2A}"/>
                  </a:ext>
                </a:extLst>
              </p:cNvPr>
              <p:cNvSpPr txBox="1"/>
              <p:nvPr/>
            </p:nvSpPr>
            <p:spPr>
              <a:xfrm>
                <a:off x="2323379" y="2249847"/>
                <a:ext cx="2587927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dirty="0"/>
                  <a:t>Característica de operação do receptor (</a:t>
                </a:r>
                <a:r>
                  <a:rPr lang="pt-BR" sz="1000" i="1" dirty="0" err="1"/>
                  <a:t>receiver</a:t>
                </a:r>
                <a:r>
                  <a:rPr lang="pt-BR" sz="1000" i="1" dirty="0"/>
                  <a:t> </a:t>
                </a:r>
                <a:r>
                  <a:rPr lang="pt-BR" sz="1000" i="1" dirty="0" err="1"/>
                  <a:t>operating</a:t>
                </a:r>
                <a:r>
                  <a:rPr lang="pt-BR" sz="1000" i="1" dirty="0"/>
                  <a:t> </a:t>
                </a:r>
                <a:r>
                  <a:rPr lang="pt-BR" sz="1000" i="1" dirty="0" err="1"/>
                  <a:t>characteristic</a:t>
                </a:r>
                <a:r>
                  <a:rPr lang="pt-BR" sz="1000" dirty="0"/>
                  <a:t>) - exemplo</a:t>
                </a:r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F380172-2C9B-4855-A956-3E584C9A0FDE}"/>
                  </a:ext>
                </a:extLst>
              </p:cNvPr>
              <p:cNvSpPr txBox="1"/>
              <p:nvPr/>
            </p:nvSpPr>
            <p:spPr>
              <a:xfrm rot="16200000">
                <a:off x="546250" y="3549770"/>
                <a:ext cx="2587927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dirty="0"/>
                  <a:t>Razão de Verdadeiros Positivos</a:t>
                </a:r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373992B-FEC0-4525-A9B5-7C7668BC2043}"/>
                  </a:ext>
                </a:extLst>
              </p:cNvPr>
              <p:cNvSpPr txBox="1"/>
              <p:nvPr/>
            </p:nvSpPr>
            <p:spPr>
              <a:xfrm>
                <a:off x="2329128" y="4903758"/>
                <a:ext cx="2587927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dirty="0"/>
                  <a:t>Razão de Falsos Positivos</a:t>
                </a:r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6666CF6-7101-4CEE-B426-C5273CD89496}"/>
                  </a:ext>
                </a:extLst>
              </p:cNvPr>
              <p:cNvSpPr txBox="1"/>
              <p:nvPr/>
            </p:nvSpPr>
            <p:spPr>
              <a:xfrm rot="16200000">
                <a:off x="4609888" y="3549769"/>
                <a:ext cx="1189435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dirty="0"/>
                  <a:t>Precisão (</a:t>
                </a:r>
                <a:r>
                  <a:rPr lang="pt-BR" sz="1000" i="1" dirty="0" err="1"/>
                  <a:t>Precision</a:t>
                </a:r>
                <a:r>
                  <a:rPr lang="pt-BR" sz="1000" dirty="0"/>
                  <a:t>)</a:t>
                </a:r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D3DE1F3-7948-4B17-B3A9-56EB76EE6F77}"/>
                  </a:ext>
                </a:extLst>
              </p:cNvPr>
              <p:cNvSpPr txBox="1"/>
              <p:nvPr/>
            </p:nvSpPr>
            <p:spPr>
              <a:xfrm>
                <a:off x="6264081" y="4955883"/>
                <a:ext cx="1683723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dirty="0" err="1"/>
                  <a:t>Revocação</a:t>
                </a:r>
                <a:r>
                  <a:rPr lang="pt-BR" sz="1000" dirty="0"/>
                  <a:t> (</a:t>
                </a:r>
                <a:r>
                  <a:rPr lang="pt-BR" sz="1000" i="1" dirty="0"/>
                  <a:t>Recall</a:t>
                </a:r>
                <a:r>
                  <a:rPr lang="pt-BR" sz="1000" dirty="0"/>
                  <a:t>)</a:t>
                </a: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A207BF7-F70A-4559-8E09-7805F0969D60}"/>
                  </a:ext>
                </a:extLst>
              </p:cNvPr>
              <p:cNvSpPr txBox="1"/>
              <p:nvPr/>
            </p:nvSpPr>
            <p:spPr>
              <a:xfrm>
                <a:off x="3939931" y="4568183"/>
                <a:ext cx="1063390" cy="1846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600" dirty="0"/>
                  <a:t>Curva ROC (</a:t>
                </a:r>
                <a:r>
                  <a:rPr lang="pt-BR" sz="600" dirty="0" err="1"/>
                  <a:t>area</a:t>
                </a:r>
                <a:r>
                  <a:rPr lang="pt-BR" sz="600" dirty="0"/>
                  <a:t> = 0,79)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1A651CB-EEA1-431F-BFAD-26BB017802F5}"/>
                  </a:ext>
                </a:extLst>
              </p:cNvPr>
              <p:cNvSpPr txBox="1"/>
              <p:nvPr/>
            </p:nvSpPr>
            <p:spPr>
              <a:xfrm>
                <a:off x="5612921" y="4590246"/>
                <a:ext cx="1346443" cy="1846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pt-BR" sz="600" dirty="0"/>
              </a:p>
            </p:txBody>
          </p:sp>
        </p:grp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797501A4-D16C-4B9E-AE9B-BCE3FC233968}"/>
                </a:ext>
              </a:extLst>
            </p:cNvPr>
            <p:cNvSpPr txBox="1"/>
            <p:nvPr/>
          </p:nvSpPr>
          <p:spPr>
            <a:xfrm>
              <a:off x="2145957" y="2680855"/>
              <a:ext cx="4363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(a)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FA578E0-1FA9-41B0-95B0-0F20D9866C0C}"/>
                </a:ext>
              </a:extLst>
            </p:cNvPr>
            <p:cNvSpPr txBox="1"/>
            <p:nvPr/>
          </p:nvSpPr>
          <p:spPr>
            <a:xfrm>
              <a:off x="5566434" y="2680855"/>
              <a:ext cx="4363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772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01BFF-45A8-44F0-845C-2CCFEEFB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Após </a:t>
            </a:r>
            <a:r>
              <a:rPr lang="pt-BR" dirty="0" err="1"/>
              <a:t>Paint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129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Após Paint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Barbosa</dc:creator>
  <cp:lastModifiedBy>Vitor Barbosa</cp:lastModifiedBy>
  <cp:revision>8</cp:revision>
  <dcterms:created xsi:type="dcterms:W3CDTF">2020-11-28T12:50:05Z</dcterms:created>
  <dcterms:modified xsi:type="dcterms:W3CDTF">2020-11-28T15:26:21Z</dcterms:modified>
</cp:coreProperties>
</file>