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359" r:id="rId4"/>
    <p:sldId id="360" r:id="rId5"/>
    <p:sldId id="361" r:id="rId6"/>
    <p:sldId id="308" r:id="rId7"/>
    <p:sldId id="290" r:id="rId8"/>
    <p:sldId id="348" r:id="rId9"/>
    <p:sldId id="352" r:id="rId10"/>
    <p:sldId id="353" r:id="rId11"/>
    <p:sldId id="354" r:id="rId12"/>
    <p:sldId id="355" r:id="rId13"/>
    <p:sldId id="357" r:id="rId14"/>
    <p:sldId id="358" r:id="rId15"/>
    <p:sldId id="26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D092A7"/>
    <a:srgbClr val="C6E6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18" autoAdjust="0"/>
    <p:restoredTop sz="94493" autoAdjust="0"/>
  </p:normalViewPr>
  <p:slideViewPr>
    <p:cSldViewPr>
      <p:cViewPr>
        <p:scale>
          <a:sx n="90" d="100"/>
          <a:sy n="90" d="100"/>
        </p:scale>
        <p:origin x="-2244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84195-7AA8-4E9E-B2BF-6742355282C7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BBE5B399-A9B0-4655-8058-13A28FEB7E51}">
      <dgm:prSet phldrT="[Texto]" custT="1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pt-BR" sz="1600" dirty="0" smtClean="0">
              <a:solidFill>
                <a:schemeClr val="bg1">
                  <a:lumMod val="50000"/>
                </a:schemeClr>
              </a:solidFill>
              <a:latin typeface="+mj-lt"/>
            </a:rPr>
            <a:t>Iniciação</a:t>
          </a:r>
          <a:endParaRPr lang="en-US" sz="1600" dirty="0">
            <a:solidFill>
              <a:schemeClr val="bg1">
                <a:lumMod val="50000"/>
              </a:schemeClr>
            </a:solidFill>
            <a:latin typeface="+mj-lt"/>
          </a:endParaRPr>
        </a:p>
      </dgm:t>
    </dgm:pt>
    <dgm:pt modelId="{6CAF0EB0-CD38-46F9-99A3-A650A3C5569C}" type="parTrans" cxnId="{F44BC598-8C78-4264-A880-FF4791CFEA3F}">
      <dgm:prSet/>
      <dgm:spPr/>
      <dgm:t>
        <a:bodyPr/>
        <a:lstStyle/>
        <a:p>
          <a:endParaRPr lang="en-US" sz="2400">
            <a:latin typeface="+mj-lt"/>
          </a:endParaRPr>
        </a:p>
      </dgm:t>
    </dgm:pt>
    <dgm:pt modelId="{790DB1E8-4140-4821-82CC-E37CFA8A3BF7}" type="sibTrans" cxnId="{F44BC598-8C78-4264-A880-FF4791CFEA3F}">
      <dgm:prSet/>
      <dgm:spPr/>
      <dgm:t>
        <a:bodyPr/>
        <a:lstStyle/>
        <a:p>
          <a:endParaRPr lang="en-US" sz="2400">
            <a:latin typeface="+mj-lt"/>
          </a:endParaRPr>
        </a:p>
      </dgm:t>
    </dgm:pt>
    <dgm:pt modelId="{2CDC5A50-6BED-418C-A58A-108C3EAE9480}">
      <dgm:prSet phldrT="[Texto]" custT="1"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pt-BR" sz="1600" dirty="0" smtClean="0">
              <a:solidFill>
                <a:schemeClr val="bg1">
                  <a:lumMod val="50000"/>
                </a:schemeClr>
              </a:solidFill>
              <a:latin typeface="+mj-lt"/>
            </a:rPr>
            <a:t>Desenvolvimento</a:t>
          </a:r>
          <a:endParaRPr lang="en-US" sz="1600" dirty="0">
            <a:solidFill>
              <a:schemeClr val="bg1">
                <a:lumMod val="50000"/>
              </a:schemeClr>
            </a:solidFill>
            <a:latin typeface="+mj-lt"/>
          </a:endParaRPr>
        </a:p>
      </dgm:t>
    </dgm:pt>
    <dgm:pt modelId="{586AA2E2-C2BE-4349-AB05-84976256A48E}" type="parTrans" cxnId="{6C827CC9-AFF7-4438-A066-22B4C800159F}">
      <dgm:prSet/>
      <dgm:spPr/>
      <dgm:t>
        <a:bodyPr/>
        <a:lstStyle/>
        <a:p>
          <a:endParaRPr lang="en-US" sz="2400">
            <a:latin typeface="+mj-lt"/>
          </a:endParaRPr>
        </a:p>
      </dgm:t>
    </dgm:pt>
    <dgm:pt modelId="{9075F76F-B5D5-4C0A-9970-737D10365341}" type="sibTrans" cxnId="{6C827CC9-AFF7-4438-A066-22B4C800159F}">
      <dgm:prSet/>
      <dgm:spPr/>
      <dgm:t>
        <a:bodyPr/>
        <a:lstStyle/>
        <a:p>
          <a:endParaRPr lang="en-US" sz="2400">
            <a:latin typeface="+mj-lt"/>
          </a:endParaRPr>
        </a:p>
      </dgm:t>
    </dgm:pt>
    <dgm:pt modelId="{670966FA-0E57-4F14-A687-0928326FB44B}">
      <dgm:prSet phldrT="[Texto]" custT="1"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pt-BR" sz="1600" dirty="0" smtClean="0">
              <a:solidFill>
                <a:schemeClr val="bg1">
                  <a:lumMod val="50000"/>
                </a:schemeClr>
              </a:solidFill>
              <a:latin typeface="+mj-lt"/>
            </a:rPr>
            <a:t>Homologação</a:t>
          </a:r>
          <a:endParaRPr lang="en-US" sz="1600" dirty="0">
            <a:solidFill>
              <a:schemeClr val="bg1">
                <a:lumMod val="50000"/>
              </a:schemeClr>
            </a:solidFill>
            <a:latin typeface="+mj-lt"/>
          </a:endParaRPr>
        </a:p>
      </dgm:t>
    </dgm:pt>
    <dgm:pt modelId="{94A0E2F8-0F11-4BCE-BB7C-DEA931B6054D}" type="parTrans" cxnId="{0CAFAD6D-F907-4F14-9531-E9B8D5C1E940}">
      <dgm:prSet/>
      <dgm:spPr/>
      <dgm:t>
        <a:bodyPr/>
        <a:lstStyle/>
        <a:p>
          <a:endParaRPr lang="en-US" sz="2400">
            <a:latin typeface="+mj-lt"/>
          </a:endParaRPr>
        </a:p>
      </dgm:t>
    </dgm:pt>
    <dgm:pt modelId="{CA0A64F5-6EA0-4BC4-A350-DF8D26DD4E8E}" type="sibTrans" cxnId="{0CAFAD6D-F907-4F14-9531-E9B8D5C1E940}">
      <dgm:prSet/>
      <dgm:spPr/>
      <dgm:t>
        <a:bodyPr/>
        <a:lstStyle/>
        <a:p>
          <a:endParaRPr lang="en-US" sz="2400">
            <a:latin typeface="+mj-lt"/>
          </a:endParaRPr>
        </a:p>
      </dgm:t>
    </dgm:pt>
    <dgm:pt modelId="{FBBA9CA6-2C76-4467-9B96-E95653C74437}">
      <dgm:prSet phldrT="[Texto]" custT="1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pt-BR" sz="1600" dirty="0" smtClean="0">
              <a:solidFill>
                <a:schemeClr val="bg2"/>
              </a:solidFill>
              <a:latin typeface="+mj-lt"/>
            </a:rPr>
            <a:t>Go Live</a:t>
          </a:r>
        </a:p>
      </dgm:t>
    </dgm:pt>
    <dgm:pt modelId="{BEC5FF32-A018-499E-B805-A2F088FF6EB3}" type="parTrans" cxnId="{E4A7F26F-8990-49F6-9F9F-AC637412850D}">
      <dgm:prSet/>
      <dgm:spPr/>
      <dgm:t>
        <a:bodyPr/>
        <a:lstStyle/>
        <a:p>
          <a:endParaRPr lang="en-US" sz="2400">
            <a:latin typeface="+mj-lt"/>
          </a:endParaRPr>
        </a:p>
      </dgm:t>
    </dgm:pt>
    <dgm:pt modelId="{6DCAB24C-80EF-4795-A2A5-D008EBD659DC}" type="sibTrans" cxnId="{E4A7F26F-8990-49F6-9F9F-AC637412850D}">
      <dgm:prSet/>
      <dgm:spPr/>
      <dgm:t>
        <a:bodyPr/>
        <a:lstStyle/>
        <a:p>
          <a:endParaRPr lang="en-US" sz="2400">
            <a:latin typeface="+mj-lt"/>
          </a:endParaRPr>
        </a:p>
      </dgm:t>
    </dgm:pt>
    <dgm:pt modelId="{575403ED-1A14-44A3-A1F1-C53A5AD880D0}">
      <dgm:prSet phldrT="[Texto]" custT="1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pt-BR" sz="1200" dirty="0" smtClean="0">
              <a:solidFill>
                <a:schemeClr val="bg1">
                  <a:lumMod val="50000"/>
                </a:schemeClr>
              </a:solidFill>
              <a:latin typeface="+mj-lt"/>
            </a:rPr>
            <a:t>Acompanhamento</a:t>
          </a:r>
        </a:p>
        <a:p>
          <a:r>
            <a:rPr lang="pt-BR" sz="1600" dirty="0" smtClean="0">
              <a:solidFill>
                <a:schemeClr val="bg1">
                  <a:lumMod val="50000"/>
                </a:schemeClr>
              </a:solidFill>
              <a:latin typeface="+mj-lt"/>
            </a:rPr>
            <a:t>Pós Go Live</a:t>
          </a:r>
        </a:p>
      </dgm:t>
    </dgm:pt>
    <dgm:pt modelId="{2F2E5577-4C42-493E-A717-3A930BA12FD7}" type="parTrans" cxnId="{2233EBD4-FD97-4929-810E-619CE6B1DAE2}">
      <dgm:prSet/>
      <dgm:spPr/>
      <dgm:t>
        <a:bodyPr/>
        <a:lstStyle/>
        <a:p>
          <a:endParaRPr lang="en-US" sz="2400">
            <a:latin typeface="+mj-lt"/>
          </a:endParaRPr>
        </a:p>
      </dgm:t>
    </dgm:pt>
    <dgm:pt modelId="{E0BF8CE3-4E9C-48B3-BE38-880D7A831BCE}" type="sibTrans" cxnId="{2233EBD4-FD97-4929-810E-619CE6B1DAE2}">
      <dgm:prSet/>
      <dgm:spPr/>
      <dgm:t>
        <a:bodyPr/>
        <a:lstStyle/>
        <a:p>
          <a:endParaRPr lang="en-US" sz="2400">
            <a:latin typeface="+mj-lt"/>
          </a:endParaRPr>
        </a:p>
      </dgm:t>
    </dgm:pt>
    <dgm:pt modelId="{071880F3-49CF-49B9-A522-C06F09EA2375}" type="pres">
      <dgm:prSet presAssocID="{4F284195-7AA8-4E9E-B2BF-6742355282C7}" presName="CompostProcess" presStyleCnt="0">
        <dgm:presLayoutVars>
          <dgm:dir/>
          <dgm:resizeHandles val="exact"/>
        </dgm:presLayoutVars>
      </dgm:prSet>
      <dgm:spPr/>
    </dgm:pt>
    <dgm:pt modelId="{24899CEE-FBBC-4F66-847E-EB9531E28C5E}" type="pres">
      <dgm:prSet presAssocID="{4F284195-7AA8-4E9E-B2BF-6742355282C7}" presName="arrow" presStyleLbl="bgShp" presStyleIdx="0" presStyleCnt="1" custLinFactNeighborX="8814" custLinFactNeighborY="711"/>
      <dgm:spPr>
        <a:solidFill>
          <a:schemeClr val="accent6">
            <a:lumMod val="20000"/>
            <a:lumOff val="80000"/>
            <a:alpha val="50980"/>
          </a:schemeClr>
        </a:solidFill>
      </dgm:spPr>
    </dgm:pt>
    <dgm:pt modelId="{0D917998-F852-4357-BA74-74747FB8FC13}" type="pres">
      <dgm:prSet presAssocID="{4F284195-7AA8-4E9E-B2BF-6742355282C7}" presName="linearProcess" presStyleCnt="0"/>
      <dgm:spPr/>
    </dgm:pt>
    <dgm:pt modelId="{9F0F5824-E284-4DC4-B021-3CFB5924B17D}" type="pres">
      <dgm:prSet presAssocID="{BBE5B399-A9B0-4655-8058-13A28FEB7E51}" presName="textNode" presStyleLbl="node1" presStyleIdx="0" presStyleCnt="5" custLinFactNeighborX="41020" custLinFactNeighborY="-1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7BE26-BEF5-44F2-A3C2-9980D0285AAA}" type="pres">
      <dgm:prSet presAssocID="{790DB1E8-4140-4821-82CC-E37CFA8A3BF7}" presName="sibTrans" presStyleCnt="0"/>
      <dgm:spPr/>
    </dgm:pt>
    <dgm:pt modelId="{C6C4D6EA-29B4-493F-8E42-5CCA08565AD4}" type="pres">
      <dgm:prSet presAssocID="{2CDC5A50-6BED-418C-A58A-108C3EAE9480}" presName="textNode" presStyleLbl="node1" presStyleIdx="1" presStyleCnt="5" custScaleX="1645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38A06-3FDF-4E52-A627-8CF2552F7BA1}" type="pres">
      <dgm:prSet presAssocID="{9075F76F-B5D5-4C0A-9970-737D10365341}" presName="sibTrans" presStyleCnt="0"/>
      <dgm:spPr/>
    </dgm:pt>
    <dgm:pt modelId="{09364417-696B-4BB2-90CD-ED1514BA65FC}" type="pres">
      <dgm:prSet presAssocID="{670966FA-0E57-4F14-A687-0928326FB44B}" presName="textNode" presStyleLbl="node1" presStyleIdx="2" presStyleCnt="5" custScaleX="1230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411F3-1FD9-41E1-A515-BE66C6595B1D}" type="pres">
      <dgm:prSet presAssocID="{CA0A64F5-6EA0-4BC4-A350-DF8D26DD4E8E}" presName="sibTrans" presStyleCnt="0"/>
      <dgm:spPr/>
    </dgm:pt>
    <dgm:pt modelId="{B989DF68-30E8-4B90-9C1F-60DAA6DF6673}" type="pres">
      <dgm:prSet presAssocID="{FBBA9CA6-2C76-4467-9B96-E95653C74437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D0EFF-D606-4433-B0F1-FB513BD54ED1}" type="pres">
      <dgm:prSet presAssocID="{6DCAB24C-80EF-4795-A2A5-D008EBD659DC}" presName="sibTrans" presStyleCnt="0"/>
      <dgm:spPr/>
    </dgm:pt>
    <dgm:pt modelId="{D81B8285-35BF-4A3E-846E-E4EBB6C29C8F}" type="pres">
      <dgm:prSet presAssocID="{575403ED-1A14-44A3-A1F1-C53A5AD880D0}" presName="textNode" presStyleLbl="node1" presStyleIdx="4" presStyleCnt="5" custScaleX="1241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4BC598-8C78-4264-A880-FF4791CFEA3F}" srcId="{4F284195-7AA8-4E9E-B2BF-6742355282C7}" destId="{BBE5B399-A9B0-4655-8058-13A28FEB7E51}" srcOrd="0" destOrd="0" parTransId="{6CAF0EB0-CD38-46F9-99A3-A650A3C5569C}" sibTransId="{790DB1E8-4140-4821-82CC-E37CFA8A3BF7}"/>
    <dgm:cxn modelId="{C18864AB-CA73-4E37-894B-A472B455A327}" type="presOf" srcId="{2CDC5A50-6BED-418C-A58A-108C3EAE9480}" destId="{C6C4D6EA-29B4-493F-8E42-5CCA08565AD4}" srcOrd="0" destOrd="0" presId="urn:microsoft.com/office/officeart/2005/8/layout/hProcess9"/>
    <dgm:cxn modelId="{99E6F2D1-797A-4228-8374-C4ACB5A985AE}" type="presOf" srcId="{4F284195-7AA8-4E9E-B2BF-6742355282C7}" destId="{071880F3-49CF-49B9-A522-C06F09EA2375}" srcOrd="0" destOrd="0" presId="urn:microsoft.com/office/officeart/2005/8/layout/hProcess9"/>
    <dgm:cxn modelId="{B7BAD4B9-BBE0-4640-98EE-30C016CE9CCA}" type="presOf" srcId="{670966FA-0E57-4F14-A687-0928326FB44B}" destId="{09364417-696B-4BB2-90CD-ED1514BA65FC}" srcOrd="0" destOrd="0" presId="urn:microsoft.com/office/officeart/2005/8/layout/hProcess9"/>
    <dgm:cxn modelId="{FAE6EC1A-61FE-4E34-A8AE-1B48A6F002E2}" type="presOf" srcId="{FBBA9CA6-2C76-4467-9B96-E95653C74437}" destId="{B989DF68-30E8-4B90-9C1F-60DAA6DF6673}" srcOrd="0" destOrd="0" presId="urn:microsoft.com/office/officeart/2005/8/layout/hProcess9"/>
    <dgm:cxn modelId="{E4A7F26F-8990-49F6-9F9F-AC637412850D}" srcId="{4F284195-7AA8-4E9E-B2BF-6742355282C7}" destId="{FBBA9CA6-2C76-4467-9B96-E95653C74437}" srcOrd="3" destOrd="0" parTransId="{BEC5FF32-A018-499E-B805-A2F088FF6EB3}" sibTransId="{6DCAB24C-80EF-4795-A2A5-D008EBD659DC}"/>
    <dgm:cxn modelId="{6C827CC9-AFF7-4438-A066-22B4C800159F}" srcId="{4F284195-7AA8-4E9E-B2BF-6742355282C7}" destId="{2CDC5A50-6BED-418C-A58A-108C3EAE9480}" srcOrd="1" destOrd="0" parTransId="{586AA2E2-C2BE-4349-AB05-84976256A48E}" sibTransId="{9075F76F-B5D5-4C0A-9970-737D10365341}"/>
    <dgm:cxn modelId="{2233EBD4-FD97-4929-810E-619CE6B1DAE2}" srcId="{4F284195-7AA8-4E9E-B2BF-6742355282C7}" destId="{575403ED-1A14-44A3-A1F1-C53A5AD880D0}" srcOrd="4" destOrd="0" parTransId="{2F2E5577-4C42-493E-A717-3A930BA12FD7}" sibTransId="{E0BF8CE3-4E9C-48B3-BE38-880D7A831BCE}"/>
    <dgm:cxn modelId="{0CAFAD6D-F907-4F14-9531-E9B8D5C1E940}" srcId="{4F284195-7AA8-4E9E-B2BF-6742355282C7}" destId="{670966FA-0E57-4F14-A687-0928326FB44B}" srcOrd="2" destOrd="0" parTransId="{94A0E2F8-0F11-4BCE-BB7C-DEA931B6054D}" sibTransId="{CA0A64F5-6EA0-4BC4-A350-DF8D26DD4E8E}"/>
    <dgm:cxn modelId="{71E176E3-06C4-44B1-B2C1-12641DA43890}" type="presOf" srcId="{BBE5B399-A9B0-4655-8058-13A28FEB7E51}" destId="{9F0F5824-E284-4DC4-B021-3CFB5924B17D}" srcOrd="0" destOrd="0" presId="urn:microsoft.com/office/officeart/2005/8/layout/hProcess9"/>
    <dgm:cxn modelId="{A53E147C-91A5-48D3-8EC7-2A53EEC3DFF4}" type="presOf" srcId="{575403ED-1A14-44A3-A1F1-C53A5AD880D0}" destId="{D81B8285-35BF-4A3E-846E-E4EBB6C29C8F}" srcOrd="0" destOrd="0" presId="urn:microsoft.com/office/officeart/2005/8/layout/hProcess9"/>
    <dgm:cxn modelId="{90B25791-24B4-479F-AD9C-3C7E608E9DD0}" type="presParOf" srcId="{071880F3-49CF-49B9-A522-C06F09EA2375}" destId="{24899CEE-FBBC-4F66-847E-EB9531E28C5E}" srcOrd="0" destOrd="0" presId="urn:microsoft.com/office/officeart/2005/8/layout/hProcess9"/>
    <dgm:cxn modelId="{0624CC40-C635-4BDD-B5A5-A7492BA5D2C8}" type="presParOf" srcId="{071880F3-49CF-49B9-A522-C06F09EA2375}" destId="{0D917998-F852-4357-BA74-74747FB8FC13}" srcOrd="1" destOrd="0" presId="urn:microsoft.com/office/officeart/2005/8/layout/hProcess9"/>
    <dgm:cxn modelId="{4A0C4436-CD64-468C-82C2-18B96BCA83C6}" type="presParOf" srcId="{0D917998-F852-4357-BA74-74747FB8FC13}" destId="{9F0F5824-E284-4DC4-B021-3CFB5924B17D}" srcOrd="0" destOrd="0" presId="urn:microsoft.com/office/officeart/2005/8/layout/hProcess9"/>
    <dgm:cxn modelId="{F823E78C-D6FC-45C2-8C6B-E996FE059A68}" type="presParOf" srcId="{0D917998-F852-4357-BA74-74747FB8FC13}" destId="{F3C7BE26-BEF5-44F2-A3C2-9980D0285AAA}" srcOrd="1" destOrd="0" presId="urn:microsoft.com/office/officeart/2005/8/layout/hProcess9"/>
    <dgm:cxn modelId="{2701D678-33FF-4B4D-BD6C-0A1D115119C5}" type="presParOf" srcId="{0D917998-F852-4357-BA74-74747FB8FC13}" destId="{C6C4D6EA-29B4-493F-8E42-5CCA08565AD4}" srcOrd="2" destOrd="0" presId="urn:microsoft.com/office/officeart/2005/8/layout/hProcess9"/>
    <dgm:cxn modelId="{1790B385-E24C-4C46-85EB-A8EA17BF3225}" type="presParOf" srcId="{0D917998-F852-4357-BA74-74747FB8FC13}" destId="{86038A06-3FDF-4E52-A627-8CF2552F7BA1}" srcOrd="3" destOrd="0" presId="urn:microsoft.com/office/officeart/2005/8/layout/hProcess9"/>
    <dgm:cxn modelId="{D9B0E623-508C-4CB3-8C42-85D6311C0662}" type="presParOf" srcId="{0D917998-F852-4357-BA74-74747FB8FC13}" destId="{09364417-696B-4BB2-90CD-ED1514BA65FC}" srcOrd="4" destOrd="0" presId="urn:microsoft.com/office/officeart/2005/8/layout/hProcess9"/>
    <dgm:cxn modelId="{E6EC5EFA-4E78-48C0-9C46-372547CB00D0}" type="presParOf" srcId="{0D917998-F852-4357-BA74-74747FB8FC13}" destId="{98D411F3-1FD9-41E1-A515-BE66C6595B1D}" srcOrd="5" destOrd="0" presId="urn:microsoft.com/office/officeart/2005/8/layout/hProcess9"/>
    <dgm:cxn modelId="{E745F78B-2CAA-44B6-B42B-55DD1E794370}" type="presParOf" srcId="{0D917998-F852-4357-BA74-74747FB8FC13}" destId="{B989DF68-30E8-4B90-9C1F-60DAA6DF6673}" srcOrd="6" destOrd="0" presId="urn:microsoft.com/office/officeart/2005/8/layout/hProcess9"/>
    <dgm:cxn modelId="{145E643C-1030-48E2-B7C9-650CEBBCF01E}" type="presParOf" srcId="{0D917998-F852-4357-BA74-74747FB8FC13}" destId="{6ABD0EFF-D606-4433-B0F1-FB513BD54ED1}" srcOrd="7" destOrd="0" presId="urn:microsoft.com/office/officeart/2005/8/layout/hProcess9"/>
    <dgm:cxn modelId="{FA4E7C46-7277-4743-9F37-F24BA0BFBF56}" type="presParOf" srcId="{0D917998-F852-4357-BA74-74747FB8FC13}" destId="{D81B8285-35BF-4A3E-846E-E4EBB6C29C8F}" srcOrd="8" destOrd="0" presId="urn:microsoft.com/office/officeart/2005/8/layout/hProcess9"/>
  </dgm:cxnLst>
  <dgm:bg/>
  <dgm:whole>
    <a:ln>
      <a:noFill/>
    </a:ln>
  </dgm:whole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7048E-DA89-448E-B9EC-AF399F5C5A6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AE1B39-C09A-4F77-BB5C-EF01D368DD03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smtClean="0">
              <a:solidFill>
                <a:schemeClr val="bg2"/>
              </a:solidFill>
            </a:rPr>
            <a:t>Gerente de Projetos</a:t>
          </a:r>
        </a:p>
      </dgm:t>
    </dgm:pt>
    <dgm:pt modelId="{0E02EBAA-3AFC-4EEF-A427-23B1CFED2EE1}" type="parTrans" cxnId="{2FB9CD45-7ABE-4889-9BB9-6F4DCA6C39C2}">
      <dgm:prSet/>
      <dgm:spPr/>
      <dgm:t>
        <a:bodyPr/>
        <a:lstStyle/>
        <a:p>
          <a:endParaRPr lang="en-US"/>
        </a:p>
      </dgm:t>
    </dgm:pt>
    <dgm:pt modelId="{A788721B-B82E-4E30-A34B-E07122F5E9D7}" type="sibTrans" cxnId="{2FB9CD45-7ABE-4889-9BB9-6F4DCA6C39C2}">
      <dgm:prSet/>
      <dgm:spPr/>
      <dgm:t>
        <a:bodyPr/>
        <a:lstStyle/>
        <a:p>
          <a:endParaRPr lang="en-US"/>
        </a:p>
      </dgm:t>
    </dgm:pt>
    <dgm:pt modelId="{AF61597A-8508-4BFC-8241-F42668E39133}" type="asst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>
              <a:solidFill>
                <a:schemeClr val="bg2"/>
              </a:solidFill>
            </a:rPr>
            <a:t>Cliente</a:t>
          </a:r>
          <a:endParaRPr lang="en-US" dirty="0">
            <a:solidFill>
              <a:schemeClr val="bg2"/>
            </a:solidFill>
          </a:endParaRPr>
        </a:p>
      </dgm:t>
    </dgm:pt>
    <dgm:pt modelId="{924F4CB4-B045-4275-9A5B-A8C4AF2731CD}" type="parTrans" cxnId="{D0C3B804-4A81-4CD0-92F4-B0845263516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3BB38E6-D6A2-43D3-B581-5CD88E26DED6}" type="sibTrans" cxnId="{D0C3B804-4A81-4CD0-92F4-B0845263516F}">
      <dgm:prSet/>
      <dgm:spPr/>
      <dgm:t>
        <a:bodyPr/>
        <a:lstStyle/>
        <a:p>
          <a:endParaRPr lang="en-US"/>
        </a:p>
      </dgm:t>
    </dgm:pt>
    <dgm:pt modelId="{2A486DB9-87C5-4E97-A119-07E98D0847CF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smtClean="0">
              <a:solidFill>
                <a:schemeClr val="bg2"/>
              </a:solidFill>
            </a:rPr>
            <a:t>Design/Layout</a:t>
          </a:r>
        </a:p>
        <a:p>
          <a:endParaRPr lang="pt-BR" dirty="0" smtClean="0">
            <a:solidFill>
              <a:schemeClr val="bg2"/>
            </a:solidFill>
          </a:endParaRPr>
        </a:p>
      </dgm:t>
    </dgm:pt>
    <dgm:pt modelId="{7075D617-7029-455C-BDD2-B14687BAB537}" type="parTrans" cxnId="{D11D39C1-6DB0-42A1-85AB-AD290021192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DD6E025-574E-4056-BFEF-FD830BA7B814}" type="sibTrans" cxnId="{D11D39C1-6DB0-42A1-85AB-AD290021192E}">
      <dgm:prSet/>
      <dgm:spPr/>
      <dgm:t>
        <a:bodyPr/>
        <a:lstStyle/>
        <a:p>
          <a:endParaRPr lang="en-US"/>
        </a:p>
      </dgm:t>
    </dgm:pt>
    <dgm:pt modelId="{DB5B0DA5-4D0A-45F1-9C6F-92B0145E3EAE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smtClean="0">
              <a:solidFill>
                <a:schemeClr val="bg2"/>
              </a:solidFill>
            </a:rPr>
            <a:t>Front </a:t>
          </a:r>
          <a:r>
            <a:rPr lang="pt-BR" dirty="0" err="1" smtClean="0">
              <a:solidFill>
                <a:schemeClr val="bg2"/>
              </a:solidFill>
            </a:rPr>
            <a:t>end</a:t>
          </a:r>
          <a:endParaRPr lang="pt-BR" dirty="0" smtClean="0">
            <a:solidFill>
              <a:schemeClr val="bg2"/>
            </a:solidFill>
          </a:endParaRPr>
        </a:p>
        <a:p>
          <a:endParaRPr lang="pt-BR" dirty="0" smtClean="0">
            <a:solidFill>
              <a:schemeClr val="bg2"/>
            </a:solidFill>
          </a:endParaRPr>
        </a:p>
      </dgm:t>
    </dgm:pt>
    <dgm:pt modelId="{EE54492B-0D13-4238-904A-09D1A885673B}" type="parTrans" cxnId="{95BC1521-EFCC-42C4-A356-AC83C431FD0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5640CC8-5836-4CB3-8743-C3BBE89D5399}" type="sibTrans" cxnId="{95BC1521-EFCC-42C4-A356-AC83C431FD09}">
      <dgm:prSet/>
      <dgm:spPr/>
      <dgm:t>
        <a:bodyPr/>
        <a:lstStyle/>
        <a:p>
          <a:endParaRPr lang="en-US"/>
        </a:p>
      </dgm:t>
    </dgm:pt>
    <dgm:pt modelId="{3F1905BA-EDB4-4BA4-99E2-1F5789D7CDA1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smtClean="0">
              <a:solidFill>
                <a:schemeClr val="bg2"/>
              </a:solidFill>
            </a:rPr>
            <a:t>Homologação</a:t>
          </a:r>
        </a:p>
        <a:p>
          <a:endParaRPr lang="en-US" dirty="0">
            <a:solidFill>
              <a:schemeClr val="bg2"/>
            </a:solidFill>
          </a:endParaRPr>
        </a:p>
      </dgm:t>
    </dgm:pt>
    <dgm:pt modelId="{F95FF81F-BE11-4308-A947-24225E96436B}" type="parTrans" cxnId="{DE83ABD7-8986-44D4-9F77-11F2CA1635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3F479B0-2241-4115-8290-52843589E8BE}" type="sibTrans" cxnId="{DE83ABD7-8986-44D4-9F77-11F2CA16355A}">
      <dgm:prSet/>
      <dgm:spPr/>
      <dgm:t>
        <a:bodyPr/>
        <a:lstStyle/>
        <a:p>
          <a:endParaRPr lang="en-US"/>
        </a:p>
      </dgm:t>
    </dgm:pt>
    <dgm:pt modelId="{EFA42063-CC0F-478F-BA93-BCA78A4A6C66}" type="pres">
      <dgm:prSet presAssocID="{2AC7048E-DA89-448E-B9EC-AF399F5C5A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B4E264B-11D6-48A7-B2BC-5E140FDE9C53}" type="pres">
      <dgm:prSet presAssocID="{04AE1B39-C09A-4F77-BB5C-EF01D368DD03}" presName="hierRoot1" presStyleCnt="0">
        <dgm:presLayoutVars>
          <dgm:hierBranch val="init"/>
        </dgm:presLayoutVars>
      </dgm:prSet>
      <dgm:spPr/>
    </dgm:pt>
    <dgm:pt modelId="{9936F48C-A5FC-4289-8A6B-BE53EE0EFE37}" type="pres">
      <dgm:prSet presAssocID="{04AE1B39-C09A-4F77-BB5C-EF01D368DD03}" presName="rootComposite1" presStyleCnt="0"/>
      <dgm:spPr/>
    </dgm:pt>
    <dgm:pt modelId="{F5770B8E-C19B-4BEF-A213-8F3ACB8F3938}" type="pres">
      <dgm:prSet presAssocID="{04AE1B39-C09A-4F77-BB5C-EF01D368DD0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DAB1FD-DF43-4775-8B47-C5A6D6E51564}" type="pres">
      <dgm:prSet presAssocID="{04AE1B39-C09A-4F77-BB5C-EF01D368DD0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376FDF8-E1D7-4347-99A2-7C946C3A0AEE}" type="pres">
      <dgm:prSet presAssocID="{04AE1B39-C09A-4F77-BB5C-EF01D368DD03}" presName="hierChild2" presStyleCnt="0"/>
      <dgm:spPr/>
    </dgm:pt>
    <dgm:pt modelId="{2205EC6C-B154-486A-8545-FE634EDCFE61}" type="pres">
      <dgm:prSet presAssocID="{7075D617-7029-455C-BDD2-B14687BAB537}" presName="Name37" presStyleLbl="parChTrans1D2" presStyleIdx="0" presStyleCnt="4"/>
      <dgm:spPr/>
      <dgm:t>
        <a:bodyPr/>
        <a:lstStyle/>
        <a:p>
          <a:endParaRPr lang="en-US"/>
        </a:p>
      </dgm:t>
    </dgm:pt>
    <dgm:pt modelId="{BB660B1B-2A0D-41E8-AD19-B6106D94A25C}" type="pres">
      <dgm:prSet presAssocID="{2A486DB9-87C5-4E97-A119-07E98D0847CF}" presName="hierRoot2" presStyleCnt="0">
        <dgm:presLayoutVars>
          <dgm:hierBranch val="init"/>
        </dgm:presLayoutVars>
      </dgm:prSet>
      <dgm:spPr/>
    </dgm:pt>
    <dgm:pt modelId="{DFB27769-7757-40BE-8487-C855077EF8E2}" type="pres">
      <dgm:prSet presAssocID="{2A486DB9-87C5-4E97-A119-07E98D0847CF}" presName="rootComposite" presStyleCnt="0"/>
      <dgm:spPr/>
    </dgm:pt>
    <dgm:pt modelId="{285AA82A-C1F9-48FC-9CA3-34F41503E0F1}" type="pres">
      <dgm:prSet presAssocID="{2A486DB9-87C5-4E97-A119-07E98D0847C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2058C0-A842-4CFB-8F95-573AEC8C5FDB}" type="pres">
      <dgm:prSet presAssocID="{2A486DB9-87C5-4E97-A119-07E98D0847CF}" presName="rootConnector" presStyleLbl="node2" presStyleIdx="0" presStyleCnt="3"/>
      <dgm:spPr/>
      <dgm:t>
        <a:bodyPr/>
        <a:lstStyle/>
        <a:p>
          <a:endParaRPr lang="en-US"/>
        </a:p>
      </dgm:t>
    </dgm:pt>
    <dgm:pt modelId="{B55FE3D6-37CD-4A6F-88C3-E2234C6D5F9D}" type="pres">
      <dgm:prSet presAssocID="{2A486DB9-87C5-4E97-A119-07E98D0847CF}" presName="hierChild4" presStyleCnt="0"/>
      <dgm:spPr/>
    </dgm:pt>
    <dgm:pt modelId="{D8B00ED9-73F1-444C-8667-3A1A1204BA4C}" type="pres">
      <dgm:prSet presAssocID="{2A486DB9-87C5-4E97-A119-07E98D0847CF}" presName="hierChild5" presStyleCnt="0"/>
      <dgm:spPr/>
    </dgm:pt>
    <dgm:pt modelId="{AB7E90AB-884D-4112-8776-58D48EF6DBA8}" type="pres">
      <dgm:prSet presAssocID="{EE54492B-0D13-4238-904A-09D1A885673B}" presName="Name37" presStyleLbl="parChTrans1D2" presStyleIdx="1" presStyleCnt="4"/>
      <dgm:spPr/>
      <dgm:t>
        <a:bodyPr/>
        <a:lstStyle/>
        <a:p>
          <a:endParaRPr lang="en-US"/>
        </a:p>
      </dgm:t>
    </dgm:pt>
    <dgm:pt modelId="{AE3F65B3-29DA-4054-9622-7BEAA80E947F}" type="pres">
      <dgm:prSet presAssocID="{DB5B0DA5-4D0A-45F1-9C6F-92B0145E3EAE}" presName="hierRoot2" presStyleCnt="0">
        <dgm:presLayoutVars>
          <dgm:hierBranch val="init"/>
        </dgm:presLayoutVars>
      </dgm:prSet>
      <dgm:spPr/>
    </dgm:pt>
    <dgm:pt modelId="{B0607FA3-DF2D-4BC3-8CCB-F36D4B824CB1}" type="pres">
      <dgm:prSet presAssocID="{DB5B0DA5-4D0A-45F1-9C6F-92B0145E3EAE}" presName="rootComposite" presStyleCnt="0"/>
      <dgm:spPr/>
    </dgm:pt>
    <dgm:pt modelId="{2B7A8B59-1E8A-426A-9822-CE9007295178}" type="pres">
      <dgm:prSet presAssocID="{DB5B0DA5-4D0A-45F1-9C6F-92B0145E3EA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9CB6D4-DB4B-47F0-8600-BF19D5A817C6}" type="pres">
      <dgm:prSet presAssocID="{DB5B0DA5-4D0A-45F1-9C6F-92B0145E3EAE}" presName="rootConnector" presStyleLbl="node2" presStyleIdx="1" presStyleCnt="3"/>
      <dgm:spPr/>
      <dgm:t>
        <a:bodyPr/>
        <a:lstStyle/>
        <a:p>
          <a:endParaRPr lang="en-US"/>
        </a:p>
      </dgm:t>
    </dgm:pt>
    <dgm:pt modelId="{F05953EA-9995-435E-B173-15B6949F2CF8}" type="pres">
      <dgm:prSet presAssocID="{DB5B0DA5-4D0A-45F1-9C6F-92B0145E3EAE}" presName="hierChild4" presStyleCnt="0"/>
      <dgm:spPr/>
    </dgm:pt>
    <dgm:pt modelId="{F98BC68F-944B-46D0-96F0-35CF24760569}" type="pres">
      <dgm:prSet presAssocID="{DB5B0DA5-4D0A-45F1-9C6F-92B0145E3EAE}" presName="hierChild5" presStyleCnt="0"/>
      <dgm:spPr/>
    </dgm:pt>
    <dgm:pt modelId="{96948642-EF9B-4A29-9E5C-6C26BD85CC0C}" type="pres">
      <dgm:prSet presAssocID="{F95FF81F-BE11-4308-A947-24225E96436B}" presName="Name37" presStyleLbl="parChTrans1D2" presStyleIdx="2" presStyleCnt="4"/>
      <dgm:spPr/>
      <dgm:t>
        <a:bodyPr/>
        <a:lstStyle/>
        <a:p>
          <a:endParaRPr lang="en-US"/>
        </a:p>
      </dgm:t>
    </dgm:pt>
    <dgm:pt modelId="{A70CA4E4-0262-4E47-B1B3-DBC65E1906A4}" type="pres">
      <dgm:prSet presAssocID="{3F1905BA-EDB4-4BA4-99E2-1F5789D7CDA1}" presName="hierRoot2" presStyleCnt="0">
        <dgm:presLayoutVars>
          <dgm:hierBranch val="init"/>
        </dgm:presLayoutVars>
      </dgm:prSet>
      <dgm:spPr/>
    </dgm:pt>
    <dgm:pt modelId="{F12F056C-6411-49E4-976C-D6CE8D017BCA}" type="pres">
      <dgm:prSet presAssocID="{3F1905BA-EDB4-4BA4-99E2-1F5789D7CDA1}" presName="rootComposite" presStyleCnt="0"/>
      <dgm:spPr/>
    </dgm:pt>
    <dgm:pt modelId="{DA41E1EE-E3E6-4803-93C7-99B0378DE26A}" type="pres">
      <dgm:prSet presAssocID="{3F1905BA-EDB4-4BA4-99E2-1F5789D7CDA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0D60D8-0015-4DD5-93AE-B15B9199C979}" type="pres">
      <dgm:prSet presAssocID="{3F1905BA-EDB4-4BA4-99E2-1F5789D7CDA1}" presName="rootConnector" presStyleLbl="node2" presStyleIdx="2" presStyleCnt="3"/>
      <dgm:spPr/>
      <dgm:t>
        <a:bodyPr/>
        <a:lstStyle/>
        <a:p>
          <a:endParaRPr lang="en-US"/>
        </a:p>
      </dgm:t>
    </dgm:pt>
    <dgm:pt modelId="{CFD500F9-27EE-4C90-BB62-B68B1C333FC7}" type="pres">
      <dgm:prSet presAssocID="{3F1905BA-EDB4-4BA4-99E2-1F5789D7CDA1}" presName="hierChild4" presStyleCnt="0"/>
      <dgm:spPr/>
    </dgm:pt>
    <dgm:pt modelId="{CCB951A9-8AE0-4088-8A2E-8355A92158BD}" type="pres">
      <dgm:prSet presAssocID="{3F1905BA-EDB4-4BA4-99E2-1F5789D7CDA1}" presName="hierChild5" presStyleCnt="0"/>
      <dgm:spPr/>
    </dgm:pt>
    <dgm:pt modelId="{6177F7B7-45E8-42B6-9C21-1231EA429965}" type="pres">
      <dgm:prSet presAssocID="{04AE1B39-C09A-4F77-BB5C-EF01D368DD03}" presName="hierChild3" presStyleCnt="0"/>
      <dgm:spPr/>
    </dgm:pt>
    <dgm:pt modelId="{7377EDE2-B96B-44EB-AFB9-B1C5DFA33E1E}" type="pres">
      <dgm:prSet presAssocID="{924F4CB4-B045-4275-9A5B-A8C4AF2731CD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BA94E67D-6BF3-4D65-9415-81991BFB789F}" type="pres">
      <dgm:prSet presAssocID="{AF61597A-8508-4BFC-8241-F42668E39133}" presName="hierRoot3" presStyleCnt="0">
        <dgm:presLayoutVars>
          <dgm:hierBranch val="init"/>
        </dgm:presLayoutVars>
      </dgm:prSet>
      <dgm:spPr/>
    </dgm:pt>
    <dgm:pt modelId="{2C6B99F7-35BD-4987-B644-F9BD51CE1840}" type="pres">
      <dgm:prSet presAssocID="{AF61597A-8508-4BFC-8241-F42668E39133}" presName="rootComposite3" presStyleCnt="0"/>
      <dgm:spPr/>
    </dgm:pt>
    <dgm:pt modelId="{CA728EFA-5907-4608-BCAD-C4D0147B9605}" type="pres">
      <dgm:prSet presAssocID="{AF61597A-8508-4BFC-8241-F42668E39133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AF08D2-F8E9-4BA7-A0CA-2F09352201A9}" type="pres">
      <dgm:prSet presAssocID="{AF61597A-8508-4BFC-8241-F42668E39133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03EB871-4B55-419D-8441-3FA4FEAF2CD0}" type="pres">
      <dgm:prSet presAssocID="{AF61597A-8508-4BFC-8241-F42668E39133}" presName="hierChild6" presStyleCnt="0"/>
      <dgm:spPr/>
    </dgm:pt>
    <dgm:pt modelId="{F8D1173D-1A6C-434E-9EE9-B02198AC6332}" type="pres">
      <dgm:prSet presAssocID="{AF61597A-8508-4BFC-8241-F42668E39133}" presName="hierChild7" presStyleCnt="0"/>
      <dgm:spPr/>
    </dgm:pt>
  </dgm:ptLst>
  <dgm:cxnLst>
    <dgm:cxn modelId="{B0160B2B-2801-48F8-9ECC-1E375D7C926F}" type="presOf" srcId="{F95FF81F-BE11-4308-A947-24225E96436B}" destId="{96948642-EF9B-4A29-9E5C-6C26BD85CC0C}" srcOrd="0" destOrd="0" presId="urn:microsoft.com/office/officeart/2005/8/layout/orgChart1"/>
    <dgm:cxn modelId="{AC54983E-2FF8-4043-A7B5-99268BAAF82B}" type="presOf" srcId="{DB5B0DA5-4D0A-45F1-9C6F-92B0145E3EAE}" destId="{2B7A8B59-1E8A-426A-9822-CE9007295178}" srcOrd="0" destOrd="0" presId="urn:microsoft.com/office/officeart/2005/8/layout/orgChart1"/>
    <dgm:cxn modelId="{8B7E747C-0B84-421B-989A-B587BFB9A58E}" type="presOf" srcId="{2A486DB9-87C5-4E97-A119-07E98D0847CF}" destId="{285AA82A-C1F9-48FC-9CA3-34F41503E0F1}" srcOrd="0" destOrd="0" presId="urn:microsoft.com/office/officeart/2005/8/layout/orgChart1"/>
    <dgm:cxn modelId="{D11D39C1-6DB0-42A1-85AB-AD290021192E}" srcId="{04AE1B39-C09A-4F77-BB5C-EF01D368DD03}" destId="{2A486DB9-87C5-4E97-A119-07E98D0847CF}" srcOrd="1" destOrd="0" parTransId="{7075D617-7029-455C-BDD2-B14687BAB537}" sibTransId="{9DD6E025-574E-4056-BFEF-FD830BA7B814}"/>
    <dgm:cxn modelId="{86F20AD7-BD6F-41EC-808E-4B9A1F0DCD2D}" type="presOf" srcId="{2AC7048E-DA89-448E-B9EC-AF399F5C5A6B}" destId="{EFA42063-CC0F-478F-BA93-BCA78A4A6C66}" srcOrd="0" destOrd="0" presId="urn:microsoft.com/office/officeart/2005/8/layout/orgChart1"/>
    <dgm:cxn modelId="{9E647F93-A3E5-44C8-A5B4-294575858B41}" type="presOf" srcId="{04AE1B39-C09A-4F77-BB5C-EF01D368DD03}" destId="{F5770B8E-C19B-4BEF-A213-8F3ACB8F3938}" srcOrd="0" destOrd="0" presId="urn:microsoft.com/office/officeart/2005/8/layout/orgChart1"/>
    <dgm:cxn modelId="{E4247D5B-1905-4F60-B2FE-5BF769A0F8CE}" type="presOf" srcId="{3F1905BA-EDB4-4BA4-99E2-1F5789D7CDA1}" destId="{850D60D8-0015-4DD5-93AE-B15B9199C979}" srcOrd="1" destOrd="0" presId="urn:microsoft.com/office/officeart/2005/8/layout/orgChart1"/>
    <dgm:cxn modelId="{7C23FA9D-5540-402F-A0AB-30E43817EAE2}" type="presOf" srcId="{AF61597A-8508-4BFC-8241-F42668E39133}" destId="{CA728EFA-5907-4608-BCAD-C4D0147B9605}" srcOrd="0" destOrd="0" presId="urn:microsoft.com/office/officeart/2005/8/layout/orgChart1"/>
    <dgm:cxn modelId="{DE83ABD7-8986-44D4-9F77-11F2CA16355A}" srcId="{04AE1B39-C09A-4F77-BB5C-EF01D368DD03}" destId="{3F1905BA-EDB4-4BA4-99E2-1F5789D7CDA1}" srcOrd="3" destOrd="0" parTransId="{F95FF81F-BE11-4308-A947-24225E96436B}" sibTransId="{23F479B0-2241-4115-8290-52843589E8BE}"/>
    <dgm:cxn modelId="{9765CD26-7D65-45F9-886F-ABED5EEBA84D}" type="presOf" srcId="{EE54492B-0D13-4238-904A-09D1A885673B}" destId="{AB7E90AB-884D-4112-8776-58D48EF6DBA8}" srcOrd="0" destOrd="0" presId="urn:microsoft.com/office/officeart/2005/8/layout/orgChart1"/>
    <dgm:cxn modelId="{735731E4-9B4F-45CC-A63D-EBA17BE37DC1}" type="presOf" srcId="{DB5B0DA5-4D0A-45F1-9C6F-92B0145E3EAE}" destId="{2A9CB6D4-DB4B-47F0-8600-BF19D5A817C6}" srcOrd="1" destOrd="0" presId="urn:microsoft.com/office/officeart/2005/8/layout/orgChart1"/>
    <dgm:cxn modelId="{A6ED40D3-BC51-4A18-89A2-1440B4962DC8}" type="presOf" srcId="{2A486DB9-87C5-4E97-A119-07E98D0847CF}" destId="{C72058C0-A842-4CFB-8F95-573AEC8C5FDB}" srcOrd="1" destOrd="0" presId="urn:microsoft.com/office/officeart/2005/8/layout/orgChart1"/>
    <dgm:cxn modelId="{6EA38CA3-80BF-461A-92AA-B8BF78D5C2A4}" type="presOf" srcId="{924F4CB4-B045-4275-9A5B-A8C4AF2731CD}" destId="{7377EDE2-B96B-44EB-AFB9-B1C5DFA33E1E}" srcOrd="0" destOrd="0" presId="urn:microsoft.com/office/officeart/2005/8/layout/orgChart1"/>
    <dgm:cxn modelId="{3A954560-F163-4E65-9CC5-525564D42FD3}" type="presOf" srcId="{7075D617-7029-455C-BDD2-B14687BAB537}" destId="{2205EC6C-B154-486A-8545-FE634EDCFE61}" srcOrd="0" destOrd="0" presId="urn:microsoft.com/office/officeart/2005/8/layout/orgChart1"/>
    <dgm:cxn modelId="{95BC1521-EFCC-42C4-A356-AC83C431FD09}" srcId="{04AE1B39-C09A-4F77-BB5C-EF01D368DD03}" destId="{DB5B0DA5-4D0A-45F1-9C6F-92B0145E3EAE}" srcOrd="2" destOrd="0" parTransId="{EE54492B-0D13-4238-904A-09D1A885673B}" sibTransId="{45640CC8-5836-4CB3-8743-C3BBE89D5399}"/>
    <dgm:cxn modelId="{1A999820-5A47-42F7-A677-3E84BFC8502D}" type="presOf" srcId="{04AE1B39-C09A-4F77-BB5C-EF01D368DD03}" destId="{2ADAB1FD-DF43-4775-8B47-C5A6D6E51564}" srcOrd="1" destOrd="0" presId="urn:microsoft.com/office/officeart/2005/8/layout/orgChart1"/>
    <dgm:cxn modelId="{2FB9CD45-7ABE-4889-9BB9-6F4DCA6C39C2}" srcId="{2AC7048E-DA89-448E-B9EC-AF399F5C5A6B}" destId="{04AE1B39-C09A-4F77-BB5C-EF01D368DD03}" srcOrd="0" destOrd="0" parTransId="{0E02EBAA-3AFC-4EEF-A427-23B1CFED2EE1}" sibTransId="{A788721B-B82E-4E30-A34B-E07122F5E9D7}"/>
    <dgm:cxn modelId="{D0C3B804-4A81-4CD0-92F4-B0845263516F}" srcId="{04AE1B39-C09A-4F77-BB5C-EF01D368DD03}" destId="{AF61597A-8508-4BFC-8241-F42668E39133}" srcOrd="0" destOrd="0" parTransId="{924F4CB4-B045-4275-9A5B-A8C4AF2731CD}" sibTransId="{93BB38E6-D6A2-43D3-B581-5CD88E26DED6}"/>
    <dgm:cxn modelId="{66784FEF-111F-4C61-B28E-6CB674FA7B52}" type="presOf" srcId="{AF61597A-8508-4BFC-8241-F42668E39133}" destId="{8DAF08D2-F8E9-4BA7-A0CA-2F09352201A9}" srcOrd="1" destOrd="0" presId="urn:microsoft.com/office/officeart/2005/8/layout/orgChart1"/>
    <dgm:cxn modelId="{A8EACF9E-E27F-4BA1-BF8B-C21A816FEC0C}" type="presOf" srcId="{3F1905BA-EDB4-4BA4-99E2-1F5789D7CDA1}" destId="{DA41E1EE-E3E6-4803-93C7-99B0378DE26A}" srcOrd="0" destOrd="0" presId="urn:microsoft.com/office/officeart/2005/8/layout/orgChart1"/>
    <dgm:cxn modelId="{7256811B-B28B-49BA-9726-43282D380F4D}" type="presParOf" srcId="{EFA42063-CC0F-478F-BA93-BCA78A4A6C66}" destId="{7B4E264B-11D6-48A7-B2BC-5E140FDE9C53}" srcOrd="0" destOrd="0" presId="urn:microsoft.com/office/officeart/2005/8/layout/orgChart1"/>
    <dgm:cxn modelId="{FD3FF2FC-95F1-4FC5-843F-3BB4DF2D4153}" type="presParOf" srcId="{7B4E264B-11D6-48A7-B2BC-5E140FDE9C53}" destId="{9936F48C-A5FC-4289-8A6B-BE53EE0EFE37}" srcOrd="0" destOrd="0" presId="urn:microsoft.com/office/officeart/2005/8/layout/orgChart1"/>
    <dgm:cxn modelId="{B3F3AF5B-9CC4-42B9-8EED-5D431B434A90}" type="presParOf" srcId="{9936F48C-A5FC-4289-8A6B-BE53EE0EFE37}" destId="{F5770B8E-C19B-4BEF-A213-8F3ACB8F3938}" srcOrd="0" destOrd="0" presId="urn:microsoft.com/office/officeart/2005/8/layout/orgChart1"/>
    <dgm:cxn modelId="{4CB712DC-0DB5-4009-92B7-49B495925C22}" type="presParOf" srcId="{9936F48C-A5FC-4289-8A6B-BE53EE0EFE37}" destId="{2ADAB1FD-DF43-4775-8B47-C5A6D6E51564}" srcOrd="1" destOrd="0" presId="urn:microsoft.com/office/officeart/2005/8/layout/orgChart1"/>
    <dgm:cxn modelId="{C0D4F8C1-D98E-45A8-B488-D21FD9615C65}" type="presParOf" srcId="{7B4E264B-11D6-48A7-B2BC-5E140FDE9C53}" destId="{9376FDF8-E1D7-4347-99A2-7C946C3A0AEE}" srcOrd="1" destOrd="0" presId="urn:microsoft.com/office/officeart/2005/8/layout/orgChart1"/>
    <dgm:cxn modelId="{1D5C3DA9-F045-456A-9D83-76B567DB5090}" type="presParOf" srcId="{9376FDF8-E1D7-4347-99A2-7C946C3A0AEE}" destId="{2205EC6C-B154-486A-8545-FE634EDCFE61}" srcOrd="0" destOrd="0" presId="urn:microsoft.com/office/officeart/2005/8/layout/orgChart1"/>
    <dgm:cxn modelId="{58787C0B-A008-4BC7-9F34-68E05E6EFC0B}" type="presParOf" srcId="{9376FDF8-E1D7-4347-99A2-7C946C3A0AEE}" destId="{BB660B1B-2A0D-41E8-AD19-B6106D94A25C}" srcOrd="1" destOrd="0" presId="urn:microsoft.com/office/officeart/2005/8/layout/orgChart1"/>
    <dgm:cxn modelId="{671E3B8E-8831-43F0-B937-D79CDB52945E}" type="presParOf" srcId="{BB660B1B-2A0D-41E8-AD19-B6106D94A25C}" destId="{DFB27769-7757-40BE-8487-C855077EF8E2}" srcOrd="0" destOrd="0" presId="urn:microsoft.com/office/officeart/2005/8/layout/orgChart1"/>
    <dgm:cxn modelId="{70BF6516-90C7-4A99-83E2-20A775A92D5D}" type="presParOf" srcId="{DFB27769-7757-40BE-8487-C855077EF8E2}" destId="{285AA82A-C1F9-48FC-9CA3-34F41503E0F1}" srcOrd="0" destOrd="0" presId="urn:microsoft.com/office/officeart/2005/8/layout/orgChart1"/>
    <dgm:cxn modelId="{E0312A03-2275-4070-A456-8CBCA0D707E9}" type="presParOf" srcId="{DFB27769-7757-40BE-8487-C855077EF8E2}" destId="{C72058C0-A842-4CFB-8F95-573AEC8C5FDB}" srcOrd="1" destOrd="0" presId="urn:microsoft.com/office/officeart/2005/8/layout/orgChart1"/>
    <dgm:cxn modelId="{AA5DF509-880C-419D-BCAB-70C01F4B090C}" type="presParOf" srcId="{BB660B1B-2A0D-41E8-AD19-B6106D94A25C}" destId="{B55FE3D6-37CD-4A6F-88C3-E2234C6D5F9D}" srcOrd="1" destOrd="0" presId="urn:microsoft.com/office/officeart/2005/8/layout/orgChart1"/>
    <dgm:cxn modelId="{E0AC5C3A-F435-40FF-8505-75EA798C8284}" type="presParOf" srcId="{BB660B1B-2A0D-41E8-AD19-B6106D94A25C}" destId="{D8B00ED9-73F1-444C-8667-3A1A1204BA4C}" srcOrd="2" destOrd="0" presId="urn:microsoft.com/office/officeart/2005/8/layout/orgChart1"/>
    <dgm:cxn modelId="{B9424455-7013-4377-BC64-4D62FA440375}" type="presParOf" srcId="{9376FDF8-E1D7-4347-99A2-7C946C3A0AEE}" destId="{AB7E90AB-884D-4112-8776-58D48EF6DBA8}" srcOrd="2" destOrd="0" presId="urn:microsoft.com/office/officeart/2005/8/layout/orgChart1"/>
    <dgm:cxn modelId="{6A06BD06-8C15-42FA-A71B-9BE8F5F17CC6}" type="presParOf" srcId="{9376FDF8-E1D7-4347-99A2-7C946C3A0AEE}" destId="{AE3F65B3-29DA-4054-9622-7BEAA80E947F}" srcOrd="3" destOrd="0" presId="urn:microsoft.com/office/officeart/2005/8/layout/orgChart1"/>
    <dgm:cxn modelId="{A0CFD8F2-B42B-48EA-AE4D-2A95D9EF8C8E}" type="presParOf" srcId="{AE3F65B3-29DA-4054-9622-7BEAA80E947F}" destId="{B0607FA3-DF2D-4BC3-8CCB-F36D4B824CB1}" srcOrd="0" destOrd="0" presId="urn:microsoft.com/office/officeart/2005/8/layout/orgChart1"/>
    <dgm:cxn modelId="{75F878D4-B0A2-4122-B487-64CF27261B7F}" type="presParOf" srcId="{B0607FA3-DF2D-4BC3-8CCB-F36D4B824CB1}" destId="{2B7A8B59-1E8A-426A-9822-CE9007295178}" srcOrd="0" destOrd="0" presId="urn:microsoft.com/office/officeart/2005/8/layout/orgChart1"/>
    <dgm:cxn modelId="{48074B12-8AE2-45D3-B51E-DBF1D373A747}" type="presParOf" srcId="{B0607FA3-DF2D-4BC3-8CCB-F36D4B824CB1}" destId="{2A9CB6D4-DB4B-47F0-8600-BF19D5A817C6}" srcOrd="1" destOrd="0" presId="urn:microsoft.com/office/officeart/2005/8/layout/orgChart1"/>
    <dgm:cxn modelId="{889C3ADE-F72B-4C98-8D2A-7049B51C7ADE}" type="presParOf" srcId="{AE3F65B3-29DA-4054-9622-7BEAA80E947F}" destId="{F05953EA-9995-435E-B173-15B6949F2CF8}" srcOrd="1" destOrd="0" presId="urn:microsoft.com/office/officeart/2005/8/layout/orgChart1"/>
    <dgm:cxn modelId="{8C739D65-2A85-438F-A711-DE0AB9AF3EAD}" type="presParOf" srcId="{AE3F65B3-29DA-4054-9622-7BEAA80E947F}" destId="{F98BC68F-944B-46D0-96F0-35CF24760569}" srcOrd="2" destOrd="0" presId="urn:microsoft.com/office/officeart/2005/8/layout/orgChart1"/>
    <dgm:cxn modelId="{6D213EF8-C854-4DC6-A330-AC1571F14DDD}" type="presParOf" srcId="{9376FDF8-E1D7-4347-99A2-7C946C3A0AEE}" destId="{96948642-EF9B-4A29-9E5C-6C26BD85CC0C}" srcOrd="4" destOrd="0" presId="urn:microsoft.com/office/officeart/2005/8/layout/orgChart1"/>
    <dgm:cxn modelId="{D3404431-3C97-4779-B65E-140A9191266B}" type="presParOf" srcId="{9376FDF8-E1D7-4347-99A2-7C946C3A0AEE}" destId="{A70CA4E4-0262-4E47-B1B3-DBC65E1906A4}" srcOrd="5" destOrd="0" presId="urn:microsoft.com/office/officeart/2005/8/layout/orgChart1"/>
    <dgm:cxn modelId="{3B36592A-3125-4618-AAB5-8CC8E1616CF6}" type="presParOf" srcId="{A70CA4E4-0262-4E47-B1B3-DBC65E1906A4}" destId="{F12F056C-6411-49E4-976C-D6CE8D017BCA}" srcOrd="0" destOrd="0" presId="urn:microsoft.com/office/officeart/2005/8/layout/orgChart1"/>
    <dgm:cxn modelId="{34083344-E15A-41FB-86B3-30D5FC6D7CCE}" type="presParOf" srcId="{F12F056C-6411-49E4-976C-D6CE8D017BCA}" destId="{DA41E1EE-E3E6-4803-93C7-99B0378DE26A}" srcOrd="0" destOrd="0" presId="urn:microsoft.com/office/officeart/2005/8/layout/orgChart1"/>
    <dgm:cxn modelId="{F0A4AB0D-E80C-41F5-AF3A-E5C43D77F4C1}" type="presParOf" srcId="{F12F056C-6411-49E4-976C-D6CE8D017BCA}" destId="{850D60D8-0015-4DD5-93AE-B15B9199C979}" srcOrd="1" destOrd="0" presId="urn:microsoft.com/office/officeart/2005/8/layout/orgChart1"/>
    <dgm:cxn modelId="{E9809F9E-D5F3-4419-B777-C68D841AD41D}" type="presParOf" srcId="{A70CA4E4-0262-4E47-B1B3-DBC65E1906A4}" destId="{CFD500F9-27EE-4C90-BB62-B68B1C333FC7}" srcOrd="1" destOrd="0" presId="urn:microsoft.com/office/officeart/2005/8/layout/orgChart1"/>
    <dgm:cxn modelId="{D4538C33-C50E-407F-9038-31A211954246}" type="presParOf" srcId="{A70CA4E4-0262-4E47-B1B3-DBC65E1906A4}" destId="{CCB951A9-8AE0-4088-8A2E-8355A92158BD}" srcOrd="2" destOrd="0" presId="urn:microsoft.com/office/officeart/2005/8/layout/orgChart1"/>
    <dgm:cxn modelId="{25C5A486-1E95-48AB-855C-314170A4FF99}" type="presParOf" srcId="{7B4E264B-11D6-48A7-B2BC-5E140FDE9C53}" destId="{6177F7B7-45E8-42B6-9C21-1231EA429965}" srcOrd="2" destOrd="0" presId="urn:microsoft.com/office/officeart/2005/8/layout/orgChart1"/>
    <dgm:cxn modelId="{E9F42D54-A3C1-4BE8-AB80-E6EB36955026}" type="presParOf" srcId="{6177F7B7-45E8-42B6-9C21-1231EA429965}" destId="{7377EDE2-B96B-44EB-AFB9-B1C5DFA33E1E}" srcOrd="0" destOrd="0" presId="urn:microsoft.com/office/officeart/2005/8/layout/orgChart1"/>
    <dgm:cxn modelId="{F344D365-7B5B-4003-BE82-5E0046ADACB6}" type="presParOf" srcId="{6177F7B7-45E8-42B6-9C21-1231EA429965}" destId="{BA94E67D-6BF3-4D65-9415-81991BFB789F}" srcOrd="1" destOrd="0" presId="urn:microsoft.com/office/officeart/2005/8/layout/orgChart1"/>
    <dgm:cxn modelId="{08E62DF8-2E9B-4B5B-8E5C-9608999773C8}" type="presParOf" srcId="{BA94E67D-6BF3-4D65-9415-81991BFB789F}" destId="{2C6B99F7-35BD-4987-B644-F9BD51CE1840}" srcOrd="0" destOrd="0" presId="urn:microsoft.com/office/officeart/2005/8/layout/orgChart1"/>
    <dgm:cxn modelId="{67D55076-CC0E-4E5F-B1C8-C9ED07CB90C2}" type="presParOf" srcId="{2C6B99F7-35BD-4987-B644-F9BD51CE1840}" destId="{CA728EFA-5907-4608-BCAD-C4D0147B9605}" srcOrd="0" destOrd="0" presId="urn:microsoft.com/office/officeart/2005/8/layout/orgChart1"/>
    <dgm:cxn modelId="{F12DAD8F-BD01-46FF-8470-A6A6FC74344F}" type="presParOf" srcId="{2C6B99F7-35BD-4987-B644-F9BD51CE1840}" destId="{8DAF08D2-F8E9-4BA7-A0CA-2F09352201A9}" srcOrd="1" destOrd="0" presId="urn:microsoft.com/office/officeart/2005/8/layout/orgChart1"/>
    <dgm:cxn modelId="{9DE9865D-A492-4E74-BD16-F9D49B81A279}" type="presParOf" srcId="{BA94E67D-6BF3-4D65-9415-81991BFB789F}" destId="{B03EB871-4B55-419D-8441-3FA4FEAF2CD0}" srcOrd="1" destOrd="0" presId="urn:microsoft.com/office/officeart/2005/8/layout/orgChart1"/>
    <dgm:cxn modelId="{1DE21CD5-B741-40D7-9831-B4623841418D}" type="presParOf" srcId="{BA94E67D-6BF3-4D65-9415-81991BFB789F}" destId="{F8D1173D-1A6C-434E-9EE9-B02198AC6332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9805D5-946C-452B-BD72-154E4F4C669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1A1B4C-57C2-4DC8-A393-E53B8C5F2C56}">
      <dgm:prSet phldrT="[Texto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 smtClean="0">
              <a:solidFill>
                <a:schemeClr val="bg2"/>
              </a:solidFill>
            </a:rPr>
            <a:t>R</a:t>
          </a:r>
          <a:endParaRPr lang="en-US" dirty="0">
            <a:solidFill>
              <a:schemeClr val="bg2"/>
            </a:solidFill>
          </a:endParaRPr>
        </a:p>
      </dgm:t>
    </dgm:pt>
    <dgm:pt modelId="{D3245BD7-739B-4692-BD11-CC0A238C9A0F}" type="parTrans" cxnId="{7F2E2891-72EE-4F45-A0A0-C2E7F1B34272}">
      <dgm:prSet/>
      <dgm:spPr/>
      <dgm:t>
        <a:bodyPr/>
        <a:lstStyle/>
        <a:p>
          <a:endParaRPr lang="en-US"/>
        </a:p>
      </dgm:t>
    </dgm:pt>
    <dgm:pt modelId="{56EE743E-B2D0-4DED-AE15-D30B487DBBFD}" type="sibTrans" cxnId="{7F2E2891-72EE-4F45-A0A0-C2E7F1B34272}">
      <dgm:prSet/>
      <dgm:spPr/>
      <dgm:t>
        <a:bodyPr/>
        <a:lstStyle/>
        <a:p>
          <a:endParaRPr lang="en-US"/>
        </a:p>
      </dgm:t>
    </dgm:pt>
    <dgm:pt modelId="{2BEEAE17-B671-4C37-8C68-56F650744995}">
      <dgm:prSet phldrT="[Texto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 smtClean="0">
              <a:solidFill>
                <a:schemeClr val="bg2"/>
              </a:solidFill>
            </a:rPr>
            <a:t>A</a:t>
          </a:r>
          <a:endParaRPr lang="en-US" dirty="0">
            <a:solidFill>
              <a:schemeClr val="bg2"/>
            </a:solidFill>
          </a:endParaRPr>
        </a:p>
      </dgm:t>
    </dgm:pt>
    <dgm:pt modelId="{1BA1BDF3-6CEF-4912-9BCA-D2611D39EB96}" type="parTrans" cxnId="{21514B99-E2FC-4BBF-8955-25DE70CDA1FD}">
      <dgm:prSet/>
      <dgm:spPr/>
      <dgm:t>
        <a:bodyPr/>
        <a:lstStyle/>
        <a:p>
          <a:endParaRPr lang="en-US"/>
        </a:p>
      </dgm:t>
    </dgm:pt>
    <dgm:pt modelId="{70E45DB8-237E-4C00-8650-02565864B7E9}" type="sibTrans" cxnId="{21514B99-E2FC-4BBF-8955-25DE70CDA1FD}">
      <dgm:prSet/>
      <dgm:spPr/>
      <dgm:t>
        <a:bodyPr/>
        <a:lstStyle/>
        <a:p>
          <a:endParaRPr lang="en-US"/>
        </a:p>
      </dgm:t>
    </dgm:pt>
    <dgm:pt modelId="{6B9539D4-C8C4-42AB-BBC2-72D95B5900B7}">
      <dgm:prSet phldrT="[Texto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 smtClean="0">
              <a:solidFill>
                <a:schemeClr val="bg2"/>
              </a:solidFill>
            </a:rPr>
            <a:t>C</a:t>
          </a:r>
          <a:endParaRPr lang="en-US" dirty="0">
            <a:solidFill>
              <a:schemeClr val="bg2"/>
            </a:solidFill>
          </a:endParaRPr>
        </a:p>
      </dgm:t>
    </dgm:pt>
    <dgm:pt modelId="{1CBD9B4C-B53A-4549-B7FB-97BEB4D87AF1}" type="parTrans" cxnId="{743730D8-C6FE-4A02-AE71-1059D995354B}">
      <dgm:prSet/>
      <dgm:spPr/>
      <dgm:t>
        <a:bodyPr/>
        <a:lstStyle/>
        <a:p>
          <a:endParaRPr lang="en-US"/>
        </a:p>
      </dgm:t>
    </dgm:pt>
    <dgm:pt modelId="{33906CD0-8321-4D9C-9705-99F062C51425}" type="sibTrans" cxnId="{743730D8-C6FE-4A02-AE71-1059D995354B}">
      <dgm:prSet/>
      <dgm:spPr/>
      <dgm:t>
        <a:bodyPr/>
        <a:lstStyle/>
        <a:p>
          <a:endParaRPr lang="en-US"/>
        </a:p>
      </dgm:t>
    </dgm:pt>
    <dgm:pt modelId="{C41B3D72-4F5D-44E9-9A3D-3137BFC7FA30}">
      <dgm:prSet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 smtClean="0">
              <a:solidFill>
                <a:schemeClr val="bg2"/>
              </a:solidFill>
            </a:rPr>
            <a:t>I</a:t>
          </a:r>
          <a:endParaRPr lang="en-US" dirty="0">
            <a:solidFill>
              <a:schemeClr val="bg2"/>
            </a:solidFill>
          </a:endParaRPr>
        </a:p>
      </dgm:t>
    </dgm:pt>
    <dgm:pt modelId="{A89EEB3D-09CA-4267-A737-3C15C7668820}" type="parTrans" cxnId="{1AFD71B0-ADCD-47A2-8189-05AB317088A6}">
      <dgm:prSet/>
      <dgm:spPr/>
      <dgm:t>
        <a:bodyPr/>
        <a:lstStyle/>
        <a:p>
          <a:endParaRPr lang="en-US"/>
        </a:p>
      </dgm:t>
    </dgm:pt>
    <dgm:pt modelId="{756B9286-9CFF-4385-B135-9C0A90439629}" type="sibTrans" cxnId="{1AFD71B0-ADCD-47A2-8189-05AB317088A6}">
      <dgm:prSet/>
      <dgm:spPr/>
      <dgm:t>
        <a:bodyPr/>
        <a:lstStyle/>
        <a:p>
          <a:endParaRPr lang="en-US"/>
        </a:p>
      </dgm:t>
    </dgm:pt>
    <dgm:pt modelId="{3F4177E2-E71E-4B8A-8F12-E865B71BF827}">
      <dgm:prSet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bg2"/>
              </a:solidFill>
            </a:rPr>
            <a:t>Informado</a:t>
          </a:r>
          <a:r>
            <a:rPr lang="en-US" dirty="0" smtClean="0">
              <a:solidFill>
                <a:schemeClr val="bg2"/>
              </a:solidFill>
            </a:rPr>
            <a:t> - </a:t>
          </a:r>
          <a:r>
            <a:rPr lang="pt-BR" dirty="0" smtClean="0">
              <a:solidFill>
                <a:schemeClr val="bg2"/>
              </a:solidFill>
            </a:rPr>
            <a:t>Pessoa a ser informada sobre a decisão tomada</a:t>
          </a:r>
          <a:endParaRPr lang="en-US" dirty="0">
            <a:solidFill>
              <a:schemeClr val="bg2"/>
            </a:solidFill>
          </a:endParaRPr>
        </a:p>
      </dgm:t>
    </dgm:pt>
    <dgm:pt modelId="{F958B5F1-CCE8-4DBF-B051-A716E9C59E14}" type="parTrans" cxnId="{25D4BDAF-C6A0-4A53-95E2-6E2BADF9A3F7}">
      <dgm:prSet/>
      <dgm:spPr/>
      <dgm:t>
        <a:bodyPr/>
        <a:lstStyle/>
        <a:p>
          <a:endParaRPr lang="en-US"/>
        </a:p>
      </dgm:t>
    </dgm:pt>
    <dgm:pt modelId="{E20B2268-B94A-48E4-82BE-7D840F5B7801}" type="sibTrans" cxnId="{25D4BDAF-C6A0-4A53-95E2-6E2BADF9A3F7}">
      <dgm:prSet/>
      <dgm:spPr/>
      <dgm:t>
        <a:bodyPr/>
        <a:lstStyle/>
        <a:p>
          <a:endParaRPr lang="en-US"/>
        </a:p>
      </dgm:t>
    </dgm:pt>
    <dgm:pt modelId="{E760CA48-6464-4A1C-808F-C974718A75B8}">
      <dgm:prSet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 smtClean="0">
              <a:solidFill>
                <a:schemeClr val="bg2"/>
              </a:solidFill>
            </a:rPr>
            <a:t>P</a:t>
          </a:r>
          <a:endParaRPr lang="en-US" dirty="0">
            <a:solidFill>
              <a:schemeClr val="bg2"/>
            </a:solidFill>
          </a:endParaRPr>
        </a:p>
      </dgm:t>
    </dgm:pt>
    <dgm:pt modelId="{CFD05980-BEA4-47A2-8592-EE1453EC179B}" type="parTrans" cxnId="{EE325F75-B5B7-47ED-AA8E-34DEEFF30E45}">
      <dgm:prSet/>
      <dgm:spPr/>
      <dgm:t>
        <a:bodyPr/>
        <a:lstStyle/>
        <a:p>
          <a:endParaRPr lang="en-US"/>
        </a:p>
      </dgm:t>
    </dgm:pt>
    <dgm:pt modelId="{A7331D9D-5F82-4B3C-BF31-3E290EA66272}" type="sibTrans" cxnId="{EE325F75-B5B7-47ED-AA8E-34DEEFF30E45}">
      <dgm:prSet/>
      <dgm:spPr/>
      <dgm:t>
        <a:bodyPr/>
        <a:lstStyle/>
        <a:p>
          <a:endParaRPr lang="en-US"/>
        </a:p>
      </dgm:t>
    </dgm:pt>
    <dgm:pt modelId="{CF8262A0-9690-462B-A452-7B07036588B6}">
      <dgm:prSet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bg2"/>
              </a:solidFill>
            </a:rPr>
            <a:t>Responsável</a:t>
          </a:r>
          <a:r>
            <a:rPr lang="en-US" dirty="0" smtClean="0">
              <a:solidFill>
                <a:schemeClr val="bg2"/>
              </a:solidFill>
            </a:rPr>
            <a:t> - R</a:t>
          </a:r>
          <a:r>
            <a:rPr lang="pt-BR" dirty="0" err="1" smtClean="0">
              <a:solidFill>
                <a:schemeClr val="bg2"/>
              </a:solidFill>
            </a:rPr>
            <a:t>esponsável</a:t>
          </a:r>
          <a:r>
            <a:rPr lang="pt-BR" dirty="0" smtClean="0">
              <a:solidFill>
                <a:schemeClr val="bg2"/>
              </a:solidFill>
            </a:rPr>
            <a:t> pela execução da atividade</a:t>
          </a:r>
          <a:endParaRPr lang="en-US" dirty="0">
            <a:solidFill>
              <a:schemeClr val="bg2"/>
            </a:solidFill>
          </a:endParaRPr>
        </a:p>
      </dgm:t>
    </dgm:pt>
    <dgm:pt modelId="{46F3C0E1-AD06-4856-B9C7-40798F5BB201}" type="parTrans" cxnId="{C5A6BE7A-7AFE-46C7-B21C-4CD735697FBA}">
      <dgm:prSet/>
      <dgm:spPr/>
      <dgm:t>
        <a:bodyPr/>
        <a:lstStyle/>
        <a:p>
          <a:endParaRPr lang="en-US"/>
        </a:p>
      </dgm:t>
    </dgm:pt>
    <dgm:pt modelId="{A16273A7-1644-4D6F-AFF3-D60B4AA9B80B}" type="sibTrans" cxnId="{C5A6BE7A-7AFE-46C7-B21C-4CD735697FBA}">
      <dgm:prSet/>
      <dgm:spPr/>
      <dgm:t>
        <a:bodyPr/>
        <a:lstStyle/>
        <a:p>
          <a:endParaRPr lang="en-US"/>
        </a:p>
      </dgm:t>
    </dgm:pt>
    <dgm:pt modelId="{F0A7203F-48A7-4ACC-BE79-535C807EC479}">
      <dgm:prSet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bg2"/>
              </a:solidFill>
            </a:rPr>
            <a:t>Aprovação</a:t>
          </a:r>
          <a:r>
            <a:rPr lang="en-US" dirty="0" smtClean="0">
              <a:solidFill>
                <a:schemeClr val="bg2"/>
              </a:solidFill>
            </a:rPr>
            <a:t> - </a:t>
          </a:r>
          <a:r>
            <a:rPr lang="en-US" dirty="0" err="1" smtClean="0">
              <a:solidFill>
                <a:schemeClr val="bg2"/>
              </a:solidFill>
            </a:rPr>
            <a:t>Responsável</a:t>
          </a:r>
          <a:r>
            <a:rPr lang="en-US" dirty="0" smtClean="0">
              <a:solidFill>
                <a:schemeClr val="bg2"/>
              </a:solidFill>
            </a:rPr>
            <a:t> pela </a:t>
          </a:r>
          <a:r>
            <a:rPr lang="en-US" dirty="0" err="1" smtClean="0">
              <a:solidFill>
                <a:schemeClr val="bg2"/>
              </a:solidFill>
            </a:rPr>
            <a:t>aprovação</a:t>
          </a:r>
          <a:endParaRPr lang="en-US" dirty="0">
            <a:solidFill>
              <a:schemeClr val="bg2"/>
            </a:solidFill>
          </a:endParaRPr>
        </a:p>
      </dgm:t>
    </dgm:pt>
    <dgm:pt modelId="{29841819-0E65-4CCE-8AC2-419D0B1073B1}" type="parTrans" cxnId="{A2F8192E-CE12-4F3D-9527-CE6654840709}">
      <dgm:prSet/>
      <dgm:spPr/>
      <dgm:t>
        <a:bodyPr/>
        <a:lstStyle/>
        <a:p>
          <a:endParaRPr lang="en-US"/>
        </a:p>
      </dgm:t>
    </dgm:pt>
    <dgm:pt modelId="{8C657663-1030-4D4F-A8A2-036CDE92E99A}" type="sibTrans" cxnId="{A2F8192E-CE12-4F3D-9527-CE6654840709}">
      <dgm:prSet/>
      <dgm:spPr/>
      <dgm:t>
        <a:bodyPr/>
        <a:lstStyle/>
        <a:p>
          <a:endParaRPr lang="en-US"/>
        </a:p>
      </dgm:t>
    </dgm:pt>
    <dgm:pt modelId="{A65E1D5D-BCA9-4EF8-930A-C2752B70037E}">
      <dgm:prSet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bg2"/>
              </a:solidFill>
            </a:rPr>
            <a:t>Consultado</a:t>
          </a:r>
          <a:r>
            <a:rPr lang="en-US" dirty="0" smtClean="0">
              <a:solidFill>
                <a:schemeClr val="bg2"/>
              </a:solidFill>
            </a:rPr>
            <a:t> - </a:t>
          </a:r>
          <a:r>
            <a:rPr lang="pt-BR" dirty="0" smtClean="0">
              <a:solidFill>
                <a:schemeClr val="bg2"/>
              </a:solidFill>
            </a:rPr>
            <a:t>Pessoa a ser consultada antes que a decisão seja tomada </a:t>
          </a:r>
          <a:endParaRPr lang="en-US" dirty="0">
            <a:solidFill>
              <a:schemeClr val="bg2"/>
            </a:solidFill>
          </a:endParaRPr>
        </a:p>
      </dgm:t>
    </dgm:pt>
    <dgm:pt modelId="{BEEE1B12-931C-4BE5-8F6E-35B95FCE364E}" type="parTrans" cxnId="{D1FD6271-3B5F-4369-B34B-9CA51252301D}">
      <dgm:prSet/>
      <dgm:spPr/>
      <dgm:t>
        <a:bodyPr/>
        <a:lstStyle/>
        <a:p>
          <a:endParaRPr lang="en-US"/>
        </a:p>
      </dgm:t>
    </dgm:pt>
    <dgm:pt modelId="{E07BF528-5C8A-4D44-A316-051B96346D54}" type="sibTrans" cxnId="{D1FD6271-3B5F-4369-B34B-9CA51252301D}">
      <dgm:prSet/>
      <dgm:spPr/>
      <dgm:t>
        <a:bodyPr/>
        <a:lstStyle/>
        <a:p>
          <a:endParaRPr lang="en-US"/>
        </a:p>
      </dgm:t>
    </dgm:pt>
    <dgm:pt modelId="{BBFAB3ED-E15A-4E7F-A6C8-FB67A29EF3A8}">
      <dgm:prSet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bg2"/>
              </a:solidFill>
            </a:rPr>
            <a:t>Participante</a:t>
          </a:r>
          <a:r>
            <a:rPr lang="en-US" dirty="0" smtClean="0">
              <a:solidFill>
                <a:schemeClr val="bg2"/>
              </a:solidFill>
            </a:rPr>
            <a:t> - </a:t>
          </a:r>
          <a:r>
            <a:rPr lang="pt-BR" dirty="0" smtClean="0">
              <a:solidFill>
                <a:schemeClr val="bg2"/>
              </a:solidFill>
            </a:rPr>
            <a:t>Pessoa que suporta ou participa da execução</a:t>
          </a:r>
          <a:endParaRPr lang="en-US" dirty="0">
            <a:solidFill>
              <a:schemeClr val="bg2"/>
            </a:solidFill>
          </a:endParaRPr>
        </a:p>
      </dgm:t>
    </dgm:pt>
    <dgm:pt modelId="{99D4BFC9-E694-4890-BDA4-B34C193FCC66}" type="parTrans" cxnId="{68CC17F5-5E78-40B9-A021-4F1BCE59CE2A}">
      <dgm:prSet/>
      <dgm:spPr/>
      <dgm:t>
        <a:bodyPr/>
        <a:lstStyle/>
        <a:p>
          <a:endParaRPr lang="en-US"/>
        </a:p>
      </dgm:t>
    </dgm:pt>
    <dgm:pt modelId="{0A1B9C0B-3D0E-4609-8AC6-D680AEAD3476}" type="sibTrans" cxnId="{68CC17F5-5E78-40B9-A021-4F1BCE59CE2A}">
      <dgm:prSet/>
      <dgm:spPr/>
      <dgm:t>
        <a:bodyPr/>
        <a:lstStyle/>
        <a:p>
          <a:endParaRPr lang="en-US"/>
        </a:p>
      </dgm:t>
    </dgm:pt>
    <dgm:pt modelId="{4B849E88-35DA-4B37-9E90-28F7E6B87525}" type="pres">
      <dgm:prSet presAssocID="{359805D5-946C-452B-BD72-154E4F4C669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63AC6C-51C1-4745-912A-32E90F6F09ED}" type="pres">
      <dgm:prSet presAssocID="{421A1B4C-57C2-4DC8-A393-E53B8C5F2C56}" presName="composite" presStyleCnt="0"/>
      <dgm:spPr/>
    </dgm:pt>
    <dgm:pt modelId="{C2E5DFFE-C10B-4E6B-A615-2C1FE60DEADF}" type="pres">
      <dgm:prSet presAssocID="{421A1B4C-57C2-4DC8-A393-E53B8C5F2C56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EA1D7-EEE0-4845-A500-09C3300DD433}" type="pres">
      <dgm:prSet presAssocID="{421A1B4C-57C2-4DC8-A393-E53B8C5F2C56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9E6CE-D500-4353-91C8-F4B7C52D78C7}" type="pres">
      <dgm:prSet presAssocID="{56EE743E-B2D0-4DED-AE15-D30B487DBBFD}" presName="sp" presStyleCnt="0"/>
      <dgm:spPr/>
    </dgm:pt>
    <dgm:pt modelId="{5500F0B7-0024-4B69-82B2-20789BDA8F8F}" type="pres">
      <dgm:prSet presAssocID="{2BEEAE17-B671-4C37-8C68-56F650744995}" presName="composite" presStyleCnt="0"/>
      <dgm:spPr/>
    </dgm:pt>
    <dgm:pt modelId="{ED02FDF1-E8AD-4461-B257-C80F14EB6F3F}" type="pres">
      <dgm:prSet presAssocID="{2BEEAE17-B671-4C37-8C68-56F650744995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F427E-8E07-4BBE-92E2-529E290C411E}" type="pres">
      <dgm:prSet presAssocID="{2BEEAE17-B671-4C37-8C68-56F650744995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FFFD9D-0D4F-44A2-992A-7EC01DD48533}" type="pres">
      <dgm:prSet presAssocID="{70E45DB8-237E-4C00-8650-02565864B7E9}" presName="sp" presStyleCnt="0"/>
      <dgm:spPr/>
    </dgm:pt>
    <dgm:pt modelId="{7E7CBBD5-43E4-4664-B26B-56D0B631233C}" type="pres">
      <dgm:prSet presAssocID="{6B9539D4-C8C4-42AB-BBC2-72D95B5900B7}" presName="composite" presStyleCnt="0"/>
      <dgm:spPr/>
    </dgm:pt>
    <dgm:pt modelId="{9BD16892-108F-4077-8AAF-A96CA887521A}" type="pres">
      <dgm:prSet presAssocID="{6B9539D4-C8C4-42AB-BBC2-72D95B5900B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B6725-43CE-47A5-B63B-1DBABCDD1511}" type="pres">
      <dgm:prSet presAssocID="{6B9539D4-C8C4-42AB-BBC2-72D95B5900B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5F58-D13A-43D6-A2B4-03FBC67BD634}" type="pres">
      <dgm:prSet presAssocID="{33906CD0-8321-4D9C-9705-99F062C51425}" presName="sp" presStyleCnt="0"/>
      <dgm:spPr/>
    </dgm:pt>
    <dgm:pt modelId="{A751DA83-AFA6-4366-B243-FF708107C88C}" type="pres">
      <dgm:prSet presAssocID="{C41B3D72-4F5D-44E9-9A3D-3137BFC7FA30}" presName="composite" presStyleCnt="0"/>
      <dgm:spPr/>
    </dgm:pt>
    <dgm:pt modelId="{5CA6108A-D938-47DB-9D8B-19BC4C6B0758}" type="pres">
      <dgm:prSet presAssocID="{C41B3D72-4F5D-44E9-9A3D-3137BFC7FA30}" presName="parentText" presStyleLbl="alignNode1" presStyleIdx="3" presStyleCnt="5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1EEA7-F5BE-44F9-AB24-2B2D31566FF4}" type="pres">
      <dgm:prSet presAssocID="{C41B3D72-4F5D-44E9-9A3D-3137BFC7FA3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5B6B8-CE4A-4838-9002-558AD453746E}" type="pres">
      <dgm:prSet presAssocID="{756B9286-9CFF-4385-B135-9C0A90439629}" presName="sp" presStyleCnt="0"/>
      <dgm:spPr/>
    </dgm:pt>
    <dgm:pt modelId="{B3B4FB36-3530-40C9-8D0F-51AC4E4B45BF}" type="pres">
      <dgm:prSet presAssocID="{E760CA48-6464-4A1C-808F-C974718A75B8}" presName="composite" presStyleCnt="0"/>
      <dgm:spPr/>
    </dgm:pt>
    <dgm:pt modelId="{B59241E9-865F-482C-B8C2-05B49DD9B30D}" type="pres">
      <dgm:prSet presAssocID="{E760CA48-6464-4A1C-808F-C974718A75B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3FD4A-B1EA-4E3C-AE7D-6644551C3FCE}" type="pres">
      <dgm:prSet presAssocID="{E760CA48-6464-4A1C-808F-C974718A75B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A3BFA6-4827-4C2E-A8A7-522DECB52F3E}" type="presOf" srcId="{BBFAB3ED-E15A-4E7F-A6C8-FB67A29EF3A8}" destId="{B563FD4A-B1EA-4E3C-AE7D-6644551C3FCE}" srcOrd="0" destOrd="0" presId="urn:microsoft.com/office/officeart/2005/8/layout/chevron2"/>
    <dgm:cxn modelId="{7F2E2891-72EE-4F45-A0A0-C2E7F1B34272}" srcId="{359805D5-946C-452B-BD72-154E4F4C6691}" destId="{421A1B4C-57C2-4DC8-A393-E53B8C5F2C56}" srcOrd="0" destOrd="0" parTransId="{D3245BD7-739B-4692-BD11-CC0A238C9A0F}" sibTransId="{56EE743E-B2D0-4DED-AE15-D30B487DBBFD}"/>
    <dgm:cxn modelId="{C5A6BE7A-7AFE-46C7-B21C-4CD735697FBA}" srcId="{421A1B4C-57C2-4DC8-A393-E53B8C5F2C56}" destId="{CF8262A0-9690-462B-A452-7B07036588B6}" srcOrd="0" destOrd="0" parTransId="{46F3C0E1-AD06-4856-B9C7-40798F5BB201}" sibTransId="{A16273A7-1644-4D6F-AFF3-D60B4AA9B80B}"/>
    <dgm:cxn modelId="{1AFD71B0-ADCD-47A2-8189-05AB317088A6}" srcId="{359805D5-946C-452B-BD72-154E4F4C6691}" destId="{C41B3D72-4F5D-44E9-9A3D-3137BFC7FA30}" srcOrd="3" destOrd="0" parTransId="{A89EEB3D-09CA-4267-A737-3C15C7668820}" sibTransId="{756B9286-9CFF-4385-B135-9C0A90439629}"/>
    <dgm:cxn modelId="{D1FD6271-3B5F-4369-B34B-9CA51252301D}" srcId="{6B9539D4-C8C4-42AB-BBC2-72D95B5900B7}" destId="{A65E1D5D-BCA9-4EF8-930A-C2752B70037E}" srcOrd="0" destOrd="0" parTransId="{BEEE1B12-931C-4BE5-8F6E-35B95FCE364E}" sibTransId="{E07BF528-5C8A-4D44-A316-051B96346D54}"/>
    <dgm:cxn modelId="{A2F8192E-CE12-4F3D-9527-CE6654840709}" srcId="{2BEEAE17-B671-4C37-8C68-56F650744995}" destId="{F0A7203F-48A7-4ACC-BE79-535C807EC479}" srcOrd="0" destOrd="0" parTransId="{29841819-0E65-4CCE-8AC2-419D0B1073B1}" sibTransId="{8C657663-1030-4D4F-A8A2-036CDE92E99A}"/>
    <dgm:cxn modelId="{743730D8-C6FE-4A02-AE71-1059D995354B}" srcId="{359805D5-946C-452B-BD72-154E4F4C6691}" destId="{6B9539D4-C8C4-42AB-BBC2-72D95B5900B7}" srcOrd="2" destOrd="0" parTransId="{1CBD9B4C-B53A-4549-B7FB-97BEB4D87AF1}" sibTransId="{33906CD0-8321-4D9C-9705-99F062C51425}"/>
    <dgm:cxn modelId="{21514B99-E2FC-4BBF-8955-25DE70CDA1FD}" srcId="{359805D5-946C-452B-BD72-154E4F4C6691}" destId="{2BEEAE17-B671-4C37-8C68-56F650744995}" srcOrd="1" destOrd="0" parTransId="{1BA1BDF3-6CEF-4912-9BCA-D2611D39EB96}" sibTransId="{70E45DB8-237E-4C00-8650-02565864B7E9}"/>
    <dgm:cxn modelId="{CD83448B-3095-41B3-838B-7EDA9CDE9BF1}" type="presOf" srcId="{F0A7203F-48A7-4ACC-BE79-535C807EC479}" destId="{1A1F427E-8E07-4BBE-92E2-529E290C411E}" srcOrd="0" destOrd="0" presId="urn:microsoft.com/office/officeart/2005/8/layout/chevron2"/>
    <dgm:cxn modelId="{7C7C8934-BA20-4B1D-AD25-3C83F70F5A76}" type="presOf" srcId="{421A1B4C-57C2-4DC8-A393-E53B8C5F2C56}" destId="{C2E5DFFE-C10B-4E6B-A615-2C1FE60DEADF}" srcOrd="0" destOrd="0" presId="urn:microsoft.com/office/officeart/2005/8/layout/chevron2"/>
    <dgm:cxn modelId="{533A3332-8966-403D-8622-1B8628B5D962}" type="presOf" srcId="{A65E1D5D-BCA9-4EF8-930A-C2752B70037E}" destId="{D1FB6725-43CE-47A5-B63B-1DBABCDD1511}" srcOrd="0" destOrd="0" presId="urn:microsoft.com/office/officeart/2005/8/layout/chevron2"/>
    <dgm:cxn modelId="{17C3F130-6AB6-4D4E-8480-F5C2A1558125}" type="presOf" srcId="{3F4177E2-E71E-4B8A-8F12-E865B71BF827}" destId="{4A31EEA7-F5BE-44F9-AB24-2B2D31566FF4}" srcOrd="0" destOrd="0" presId="urn:microsoft.com/office/officeart/2005/8/layout/chevron2"/>
    <dgm:cxn modelId="{6AEE755B-9099-4C75-BF86-B114F298E447}" type="presOf" srcId="{359805D5-946C-452B-BD72-154E4F4C6691}" destId="{4B849E88-35DA-4B37-9E90-28F7E6B87525}" srcOrd="0" destOrd="0" presId="urn:microsoft.com/office/officeart/2005/8/layout/chevron2"/>
    <dgm:cxn modelId="{588F8505-BC05-4AF5-A172-D7466F0EA556}" type="presOf" srcId="{C41B3D72-4F5D-44E9-9A3D-3137BFC7FA30}" destId="{5CA6108A-D938-47DB-9D8B-19BC4C6B0758}" srcOrd="0" destOrd="0" presId="urn:microsoft.com/office/officeart/2005/8/layout/chevron2"/>
    <dgm:cxn modelId="{51BD026B-FBDC-40E1-AD46-01D593EBFB97}" type="presOf" srcId="{2BEEAE17-B671-4C37-8C68-56F650744995}" destId="{ED02FDF1-E8AD-4461-B257-C80F14EB6F3F}" srcOrd="0" destOrd="0" presId="urn:microsoft.com/office/officeart/2005/8/layout/chevron2"/>
    <dgm:cxn modelId="{68CC17F5-5E78-40B9-A021-4F1BCE59CE2A}" srcId="{E760CA48-6464-4A1C-808F-C974718A75B8}" destId="{BBFAB3ED-E15A-4E7F-A6C8-FB67A29EF3A8}" srcOrd="0" destOrd="0" parTransId="{99D4BFC9-E694-4890-BDA4-B34C193FCC66}" sibTransId="{0A1B9C0B-3D0E-4609-8AC6-D680AEAD3476}"/>
    <dgm:cxn modelId="{65D12E63-5FC0-4B04-B1FB-3A06B7A88620}" type="presOf" srcId="{E760CA48-6464-4A1C-808F-C974718A75B8}" destId="{B59241E9-865F-482C-B8C2-05B49DD9B30D}" srcOrd="0" destOrd="0" presId="urn:microsoft.com/office/officeart/2005/8/layout/chevron2"/>
    <dgm:cxn modelId="{EE325F75-B5B7-47ED-AA8E-34DEEFF30E45}" srcId="{359805D5-946C-452B-BD72-154E4F4C6691}" destId="{E760CA48-6464-4A1C-808F-C974718A75B8}" srcOrd="4" destOrd="0" parTransId="{CFD05980-BEA4-47A2-8592-EE1453EC179B}" sibTransId="{A7331D9D-5F82-4B3C-BF31-3E290EA66272}"/>
    <dgm:cxn modelId="{4DD913CA-D329-4F9C-9DB1-2E8076B1A26A}" type="presOf" srcId="{6B9539D4-C8C4-42AB-BBC2-72D95B5900B7}" destId="{9BD16892-108F-4077-8AAF-A96CA887521A}" srcOrd="0" destOrd="0" presId="urn:microsoft.com/office/officeart/2005/8/layout/chevron2"/>
    <dgm:cxn modelId="{25D4BDAF-C6A0-4A53-95E2-6E2BADF9A3F7}" srcId="{C41B3D72-4F5D-44E9-9A3D-3137BFC7FA30}" destId="{3F4177E2-E71E-4B8A-8F12-E865B71BF827}" srcOrd="0" destOrd="0" parTransId="{F958B5F1-CCE8-4DBF-B051-A716E9C59E14}" sibTransId="{E20B2268-B94A-48E4-82BE-7D840F5B7801}"/>
    <dgm:cxn modelId="{C7AE2830-D0CC-460F-8C55-615BC60F3A7A}" type="presOf" srcId="{CF8262A0-9690-462B-A452-7B07036588B6}" destId="{737EA1D7-EEE0-4845-A500-09C3300DD433}" srcOrd="0" destOrd="0" presId="urn:microsoft.com/office/officeart/2005/8/layout/chevron2"/>
    <dgm:cxn modelId="{35B7941D-D276-45E5-98B6-2E7348D5688C}" type="presParOf" srcId="{4B849E88-35DA-4B37-9E90-28F7E6B87525}" destId="{AC63AC6C-51C1-4745-912A-32E90F6F09ED}" srcOrd="0" destOrd="0" presId="urn:microsoft.com/office/officeart/2005/8/layout/chevron2"/>
    <dgm:cxn modelId="{4154A9C3-22C6-473E-8A83-E0CAB0F74C4C}" type="presParOf" srcId="{AC63AC6C-51C1-4745-912A-32E90F6F09ED}" destId="{C2E5DFFE-C10B-4E6B-A615-2C1FE60DEADF}" srcOrd="0" destOrd="0" presId="urn:microsoft.com/office/officeart/2005/8/layout/chevron2"/>
    <dgm:cxn modelId="{33922F0E-7728-45EA-A2E3-5933CF648199}" type="presParOf" srcId="{AC63AC6C-51C1-4745-912A-32E90F6F09ED}" destId="{737EA1D7-EEE0-4845-A500-09C3300DD433}" srcOrd="1" destOrd="0" presId="urn:microsoft.com/office/officeart/2005/8/layout/chevron2"/>
    <dgm:cxn modelId="{0B4848E1-F61B-43EC-9BB8-F08D4705500F}" type="presParOf" srcId="{4B849E88-35DA-4B37-9E90-28F7E6B87525}" destId="{E3F9E6CE-D500-4353-91C8-F4B7C52D78C7}" srcOrd="1" destOrd="0" presId="urn:microsoft.com/office/officeart/2005/8/layout/chevron2"/>
    <dgm:cxn modelId="{2A9C8B10-8617-4D8E-BEE5-E3F417341BAD}" type="presParOf" srcId="{4B849E88-35DA-4B37-9E90-28F7E6B87525}" destId="{5500F0B7-0024-4B69-82B2-20789BDA8F8F}" srcOrd="2" destOrd="0" presId="urn:microsoft.com/office/officeart/2005/8/layout/chevron2"/>
    <dgm:cxn modelId="{F7879905-E5DC-44EF-B412-32149F536D2D}" type="presParOf" srcId="{5500F0B7-0024-4B69-82B2-20789BDA8F8F}" destId="{ED02FDF1-E8AD-4461-B257-C80F14EB6F3F}" srcOrd="0" destOrd="0" presId="urn:microsoft.com/office/officeart/2005/8/layout/chevron2"/>
    <dgm:cxn modelId="{8E958A2C-92D9-46F6-880A-79494E674DEF}" type="presParOf" srcId="{5500F0B7-0024-4B69-82B2-20789BDA8F8F}" destId="{1A1F427E-8E07-4BBE-92E2-529E290C411E}" srcOrd="1" destOrd="0" presId="urn:microsoft.com/office/officeart/2005/8/layout/chevron2"/>
    <dgm:cxn modelId="{545AB558-F965-4B4B-A5A7-65421067757A}" type="presParOf" srcId="{4B849E88-35DA-4B37-9E90-28F7E6B87525}" destId="{B7FFFD9D-0D4F-44A2-992A-7EC01DD48533}" srcOrd="3" destOrd="0" presId="urn:microsoft.com/office/officeart/2005/8/layout/chevron2"/>
    <dgm:cxn modelId="{2C9999FE-92B3-47E2-8A0A-1B0E4E041E2C}" type="presParOf" srcId="{4B849E88-35DA-4B37-9E90-28F7E6B87525}" destId="{7E7CBBD5-43E4-4664-B26B-56D0B631233C}" srcOrd="4" destOrd="0" presId="urn:microsoft.com/office/officeart/2005/8/layout/chevron2"/>
    <dgm:cxn modelId="{E38A6DB0-040A-4EE8-926C-EA6974ECB76F}" type="presParOf" srcId="{7E7CBBD5-43E4-4664-B26B-56D0B631233C}" destId="{9BD16892-108F-4077-8AAF-A96CA887521A}" srcOrd="0" destOrd="0" presId="urn:microsoft.com/office/officeart/2005/8/layout/chevron2"/>
    <dgm:cxn modelId="{AC14B867-0853-4311-9D37-4E8A73A842AC}" type="presParOf" srcId="{7E7CBBD5-43E4-4664-B26B-56D0B631233C}" destId="{D1FB6725-43CE-47A5-B63B-1DBABCDD1511}" srcOrd="1" destOrd="0" presId="urn:microsoft.com/office/officeart/2005/8/layout/chevron2"/>
    <dgm:cxn modelId="{EA7986BF-ABF4-4B88-B6B0-7429621A5587}" type="presParOf" srcId="{4B849E88-35DA-4B37-9E90-28F7E6B87525}" destId="{21275F58-D13A-43D6-A2B4-03FBC67BD634}" srcOrd="5" destOrd="0" presId="urn:microsoft.com/office/officeart/2005/8/layout/chevron2"/>
    <dgm:cxn modelId="{612F2567-EB2C-4630-9B94-19DDDF0FDFEF}" type="presParOf" srcId="{4B849E88-35DA-4B37-9E90-28F7E6B87525}" destId="{A751DA83-AFA6-4366-B243-FF708107C88C}" srcOrd="6" destOrd="0" presId="urn:microsoft.com/office/officeart/2005/8/layout/chevron2"/>
    <dgm:cxn modelId="{66CED7DC-5BE1-477E-B6CD-4B09A398652A}" type="presParOf" srcId="{A751DA83-AFA6-4366-B243-FF708107C88C}" destId="{5CA6108A-D938-47DB-9D8B-19BC4C6B0758}" srcOrd="0" destOrd="0" presId="urn:microsoft.com/office/officeart/2005/8/layout/chevron2"/>
    <dgm:cxn modelId="{55295DC2-27AC-4DBB-BD06-5F32D579B075}" type="presParOf" srcId="{A751DA83-AFA6-4366-B243-FF708107C88C}" destId="{4A31EEA7-F5BE-44F9-AB24-2B2D31566FF4}" srcOrd="1" destOrd="0" presId="urn:microsoft.com/office/officeart/2005/8/layout/chevron2"/>
    <dgm:cxn modelId="{9B1F6324-7FD7-4BF5-BE43-D3F6961CE19C}" type="presParOf" srcId="{4B849E88-35DA-4B37-9E90-28F7E6B87525}" destId="{1B15B6B8-CE4A-4838-9002-558AD453746E}" srcOrd="7" destOrd="0" presId="urn:microsoft.com/office/officeart/2005/8/layout/chevron2"/>
    <dgm:cxn modelId="{A0D103D6-18C8-46A1-AA60-DD2E575F0D13}" type="presParOf" srcId="{4B849E88-35DA-4B37-9E90-28F7E6B87525}" destId="{B3B4FB36-3530-40C9-8D0F-51AC4E4B45BF}" srcOrd="8" destOrd="0" presId="urn:microsoft.com/office/officeart/2005/8/layout/chevron2"/>
    <dgm:cxn modelId="{32DD810E-696B-4905-A167-C3C9DC67F1BD}" type="presParOf" srcId="{B3B4FB36-3530-40C9-8D0F-51AC4E4B45BF}" destId="{B59241E9-865F-482C-B8C2-05B49DD9B30D}" srcOrd="0" destOrd="0" presId="urn:microsoft.com/office/officeart/2005/8/layout/chevron2"/>
    <dgm:cxn modelId="{A937961F-4535-4419-BFAF-47552698D772}" type="presParOf" srcId="{B3B4FB36-3530-40C9-8D0F-51AC4E4B45BF}" destId="{B563FD4A-B1EA-4E3C-AE7D-6644551C3FCE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628E-6474-4CB5-9392-56E616F58B43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0723-11DB-4B18-B828-3324394D6C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37989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37989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379894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379894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37989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37989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1F3-3EFB-40C1-AF5E-A42270E09515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7E1-2042-421B-9B04-E82CCE3D03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1F3-3EFB-40C1-AF5E-A42270E09515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7E1-2042-421B-9B04-E82CCE3D03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1F3-3EFB-40C1-AF5E-A42270E09515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7E1-2042-421B-9B04-E82CCE3D03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1F3-3EFB-40C1-AF5E-A42270E09515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7E1-2042-421B-9B04-E82CCE3D03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1F3-3EFB-40C1-AF5E-A42270E09515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7E1-2042-421B-9B04-E82CCE3D03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1F3-3EFB-40C1-AF5E-A42270E09515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7E1-2042-421B-9B04-E82CCE3D03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1F3-3EFB-40C1-AF5E-A42270E09515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7E1-2042-421B-9B04-E82CCE3D03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1F3-3EFB-40C1-AF5E-A42270E09515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7E1-2042-421B-9B04-E82CCE3D03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1F3-3EFB-40C1-AF5E-A42270E09515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7E1-2042-421B-9B04-E82CCE3D03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1F3-3EFB-40C1-AF5E-A42270E09515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7E1-2042-421B-9B04-E82CCE3D03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1F3-3EFB-40C1-AF5E-A42270E09515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7E1-2042-421B-9B04-E82CCE3D03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C1F3-3EFB-40C1-AF5E-A42270E09515}" type="datetimeFigureOut">
              <a:rPr lang="pt-BR" smtClean="0"/>
              <a:pPr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D7E1-2042-421B-9B04-E82CCE3D03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\Desktop\logos\logo sem fun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88" y="1142984"/>
            <a:ext cx="3381057" cy="2742460"/>
          </a:xfrm>
          <a:prstGeom prst="rect">
            <a:avLst/>
          </a:prstGeom>
          <a:noFill/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714348" y="485776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KICKOFF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projeto DE </a:t>
            </a:r>
            <a:r>
              <a:rPr lang="pt-BR" sz="4000" b="1" cap="all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E-commerce</a:t>
            </a:r>
            <a:r>
              <a:rPr lang="pt-BR" sz="4000" b="1" cap="all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</a:t>
            </a:r>
            <a:endParaRPr kumimoji="0" lang="pt-BR" sz="40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714348" y="57148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METODOLOGIA</a:t>
            </a:r>
            <a:r>
              <a:rPr kumimoji="0" lang="pt-BR" sz="4000" b="1" i="0" u="none" strike="noStrike" kern="1200" cap="all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IMPLANTAÇÃO</a:t>
            </a:r>
            <a:endParaRPr kumimoji="0" lang="pt-BR" sz="40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81668" y="1767959"/>
            <a:ext cx="1523203" cy="646629"/>
            <a:chOff x="3483" y="1205388"/>
            <a:chExt cx="1523203" cy="160718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6" name="Retângulo de cantos arredondados 5"/>
            <p:cNvSpPr/>
            <p:nvPr/>
          </p:nvSpPr>
          <p:spPr>
            <a:xfrm>
              <a:off x="3483" y="1205388"/>
              <a:ext cx="1523203" cy="1607185"/>
            </a:xfrm>
            <a:prstGeom prst="round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Retângulo 6"/>
            <p:cNvSpPr/>
            <p:nvPr/>
          </p:nvSpPr>
          <p:spPr>
            <a:xfrm>
              <a:off x="77840" y="1279745"/>
              <a:ext cx="1374489" cy="145847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1" kern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Iniciação</a:t>
              </a:r>
              <a:endParaRPr lang="en-US" sz="1200" b="1" kern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81667" y="2591970"/>
            <a:ext cx="1523203" cy="648000"/>
            <a:chOff x="1602847" y="1205388"/>
            <a:chExt cx="1523203" cy="1607185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0" name="Retângulo de cantos arredondados 9"/>
            <p:cNvSpPr/>
            <p:nvPr/>
          </p:nvSpPr>
          <p:spPr>
            <a:xfrm>
              <a:off x="1602847" y="1205388"/>
              <a:ext cx="1523203" cy="1607185"/>
            </a:xfrm>
            <a:prstGeom prst="round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1677204" y="1279745"/>
              <a:ext cx="1374489" cy="129293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1" kern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Desenvolvimento</a:t>
              </a:r>
              <a:endParaRPr lang="en-US" sz="1200" b="1" kern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93574" y="3521669"/>
            <a:ext cx="1523203" cy="710923"/>
            <a:chOff x="3202211" y="1205388"/>
            <a:chExt cx="1523203" cy="1607185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3" name="Retângulo de cantos arredondados 12"/>
            <p:cNvSpPr/>
            <p:nvPr/>
          </p:nvSpPr>
          <p:spPr>
            <a:xfrm>
              <a:off x="3202211" y="1205388"/>
              <a:ext cx="1523203" cy="1607185"/>
            </a:xfrm>
            <a:prstGeom prst="round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etângulo 13"/>
            <p:cNvSpPr/>
            <p:nvPr/>
          </p:nvSpPr>
          <p:spPr>
            <a:xfrm>
              <a:off x="3276568" y="1279745"/>
              <a:ext cx="1374489" cy="145847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1" kern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Homologação</a:t>
              </a:r>
              <a:endParaRPr lang="en-US" sz="1200" b="1" kern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9710" y="4510846"/>
            <a:ext cx="1523203" cy="648000"/>
            <a:chOff x="4801575" y="1205388"/>
            <a:chExt cx="1523203" cy="1607185"/>
          </a:xfrm>
          <a:solidFill>
            <a:schemeClr val="accent5"/>
          </a:solidFill>
          <a:scene3d>
            <a:camera prst="orthographicFront"/>
            <a:lightRig rig="flat" dir="t"/>
          </a:scene3d>
        </p:grpSpPr>
        <p:sp>
          <p:nvSpPr>
            <p:cNvPr id="16" name="Retângulo de cantos arredondados 15"/>
            <p:cNvSpPr/>
            <p:nvPr/>
          </p:nvSpPr>
          <p:spPr>
            <a:xfrm>
              <a:off x="4801575" y="1205388"/>
              <a:ext cx="1523203" cy="1607185"/>
            </a:xfrm>
            <a:prstGeom prst="round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etângulo 16"/>
            <p:cNvSpPr/>
            <p:nvPr/>
          </p:nvSpPr>
          <p:spPr>
            <a:xfrm>
              <a:off x="4875932" y="1279745"/>
              <a:ext cx="1374489" cy="145847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1" kern="1200" dirty="0" smtClean="0">
                  <a:solidFill>
                    <a:schemeClr val="tx2"/>
                  </a:solidFill>
                  <a:latin typeface="+mj-lt"/>
                </a:rPr>
                <a:t>Go Live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393574" y="5500175"/>
            <a:ext cx="1523203" cy="648000"/>
            <a:chOff x="6400939" y="1205388"/>
            <a:chExt cx="1523203" cy="160718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9" name="Retângulo de cantos arredondados 18"/>
            <p:cNvSpPr/>
            <p:nvPr/>
          </p:nvSpPr>
          <p:spPr>
            <a:xfrm>
              <a:off x="6400939" y="1205388"/>
              <a:ext cx="1523203" cy="1607185"/>
            </a:xfrm>
            <a:prstGeom prst="round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tângulo 19"/>
            <p:cNvSpPr/>
            <p:nvPr/>
          </p:nvSpPr>
          <p:spPr>
            <a:xfrm>
              <a:off x="6435962" y="1279745"/>
              <a:ext cx="1428760" cy="134440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1" kern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Acompanhamento Pós Go Live</a:t>
              </a:r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2214546" y="1643050"/>
            <a:ext cx="6401808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Fase inicial e de extrema importância para o planejamento do projeto. Consiste no  levantamento e analise de requisitos utilizado nas demais fases de implementação da nova loja.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224529" y="2728722"/>
            <a:ext cx="6419409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Fase  de  configurações, cadastros e desenvolvimento das interfaces e layouts relacionados ao novo e-commerce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224528" y="3626178"/>
            <a:ext cx="641941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Fase  de testes, ajustes e aprovações de desenvolvimentos relacionados ao novo e-commerce.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224527" y="4586763"/>
            <a:ext cx="6419411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+mj-lt"/>
              </a:rPr>
              <a:t>Fase  de  lançamento  do  novo e-commerce</a:t>
            </a:r>
            <a:r>
              <a:rPr lang="pt-BR" sz="1600" dirty="0" smtClean="0">
                <a:solidFill>
                  <a:schemeClr val="tx2"/>
                </a:solidFill>
                <a:latin typeface="+mj-lt"/>
              </a:rPr>
              <a:t>.</a:t>
            </a:r>
            <a:endParaRPr lang="en-US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224527" y="5500174"/>
            <a:ext cx="64194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Acompanhamento  e suporte de </a:t>
            </a: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10 </a:t>
            </a: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dias após o lançamento da loja.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62907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714348" y="57148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GOVERNANÇA</a:t>
            </a:r>
            <a:endParaRPr kumimoji="0" lang="pt-BR" sz="40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6" name="Diagrama 25"/>
          <p:cNvGraphicFramePr/>
          <p:nvPr>
            <p:extLst>
              <p:ext uri="{D42A27DB-BD31-4B8C-83A1-F6EECF244321}">
                <p14:modId xmlns:p14="http://schemas.microsoft.com/office/powerpoint/2010/main" xmlns="" val="36396853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8662907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714348" y="57148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Limites e responsabilidades </a:t>
            </a:r>
            <a:endParaRPr kumimoji="0" lang="pt-BR" sz="40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142844" y="2111362"/>
            <a:ext cx="1762023" cy="646629"/>
            <a:chOff x="3483" y="1205388"/>
            <a:chExt cx="1523203" cy="1607185"/>
          </a:xfrm>
          <a:solidFill>
            <a:schemeClr val="tx2"/>
          </a:solidFill>
          <a:scene3d>
            <a:camera prst="orthographicFront"/>
            <a:lightRig rig="flat" dir="t"/>
          </a:scene3d>
        </p:grpSpPr>
        <p:sp>
          <p:nvSpPr>
            <p:cNvPr id="27" name="Retângulo de cantos arredondados 26"/>
            <p:cNvSpPr/>
            <p:nvPr/>
          </p:nvSpPr>
          <p:spPr>
            <a:xfrm>
              <a:off x="3483" y="1205388"/>
              <a:ext cx="1523203" cy="1607185"/>
            </a:xfrm>
            <a:prstGeom prst="round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Retângulo 27"/>
            <p:cNvSpPr/>
            <p:nvPr/>
          </p:nvSpPr>
          <p:spPr>
            <a:xfrm>
              <a:off x="77840" y="1279745"/>
              <a:ext cx="1374489" cy="1458471"/>
            </a:xfrm>
            <a:prstGeom prst="rect">
              <a:avLst/>
            </a:prstGeom>
            <a:grp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CADASTROS	</a:t>
              </a:r>
              <a:endParaRPr lang="en-US" sz="1400" kern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29" name="CaixaDeTexto 28"/>
          <p:cNvSpPr txBox="1"/>
          <p:nvPr/>
        </p:nvSpPr>
        <p:spPr>
          <a:xfrm>
            <a:off x="2242130" y="2071678"/>
            <a:ext cx="6401808" cy="954107"/>
          </a:xfrm>
          <a:prstGeom prst="rect">
            <a:avLst/>
          </a:prstGeom>
          <a:solidFill>
            <a:schemeClr val="tx2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 Agência da Vila não realiza cadastro de produtos, categorias, departamentos e qualquer dado relacionado ao produto. Tal tarefa deve ser realizada pelo cliente, porém é oferecido suporte pontual em caso de  dúvidas durante a execução do projeto.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142844" y="3599577"/>
            <a:ext cx="1787423" cy="646629"/>
            <a:chOff x="3483" y="1205388"/>
            <a:chExt cx="1523203" cy="1607185"/>
          </a:xfrm>
          <a:solidFill>
            <a:schemeClr val="tx2"/>
          </a:solidFill>
          <a:scene3d>
            <a:camera prst="orthographicFront"/>
            <a:lightRig rig="flat" dir="t"/>
          </a:scene3d>
        </p:grpSpPr>
        <p:sp>
          <p:nvSpPr>
            <p:cNvPr id="31" name="Retângulo de cantos arredondados 30"/>
            <p:cNvSpPr/>
            <p:nvPr/>
          </p:nvSpPr>
          <p:spPr>
            <a:xfrm>
              <a:off x="3483" y="1205388"/>
              <a:ext cx="1523203" cy="1607185"/>
            </a:xfrm>
            <a:prstGeom prst="round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Retângulo 31"/>
            <p:cNvSpPr/>
            <p:nvPr/>
          </p:nvSpPr>
          <p:spPr>
            <a:xfrm>
              <a:off x="77840" y="1279745"/>
              <a:ext cx="1374489" cy="1458471"/>
            </a:xfrm>
            <a:prstGeom prst="rect">
              <a:avLst/>
            </a:prstGeom>
            <a:grp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PLANILHAS DE FRETE</a:t>
              </a:r>
              <a:endParaRPr lang="en-US" sz="1400" kern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2267530" y="3621078"/>
            <a:ext cx="6401808" cy="954107"/>
          </a:xfrm>
          <a:prstGeom prst="rect">
            <a:avLst/>
          </a:prstGeom>
          <a:solidFill>
            <a:schemeClr val="tx2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 Agência da Vila não executa consolidação de informações de diversas transportadoras em um único modelo (planilha VTEX). Tal tarefa é de responsabilidade do cliente, porém é oferecido suporte pontual em caso de dúvidas durante a execução do projeto.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4" name="Grupo 33"/>
          <p:cNvGrpSpPr/>
          <p:nvPr/>
        </p:nvGrpSpPr>
        <p:grpSpPr>
          <a:xfrm>
            <a:off x="142844" y="5028337"/>
            <a:ext cx="1736975" cy="646629"/>
            <a:chOff x="3483" y="1205388"/>
            <a:chExt cx="1523203" cy="1607185"/>
          </a:xfrm>
          <a:solidFill>
            <a:schemeClr val="tx2"/>
          </a:solidFill>
          <a:scene3d>
            <a:camera prst="orthographicFront"/>
            <a:lightRig rig="flat" dir="t"/>
          </a:scene3d>
        </p:grpSpPr>
        <p:sp>
          <p:nvSpPr>
            <p:cNvPr id="35" name="Retângulo de cantos arredondados 34"/>
            <p:cNvSpPr/>
            <p:nvPr/>
          </p:nvSpPr>
          <p:spPr>
            <a:xfrm>
              <a:off x="3483" y="1205388"/>
              <a:ext cx="1523203" cy="1607185"/>
            </a:xfrm>
            <a:prstGeom prst="round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6" name="Retângulo 35"/>
            <p:cNvSpPr/>
            <p:nvPr/>
          </p:nvSpPr>
          <p:spPr>
            <a:xfrm>
              <a:off x="62262" y="1279746"/>
              <a:ext cx="1390068" cy="1458471"/>
            </a:xfrm>
            <a:prstGeom prst="rect">
              <a:avLst/>
            </a:prstGeom>
            <a:grp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FORNECEDORES</a:t>
              </a:r>
              <a:endParaRPr lang="en-US" sz="1400" kern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37" name="CaixaDeTexto 36"/>
          <p:cNvSpPr txBox="1"/>
          <p:nvPr/>
        </p:nvSpPr>
        <p:spPr>
          <a:xfrm>
            <a:off x="2277516" y="5258506"/>
            <a:ext cx="6401808" cy="307777"/>
          </a:xfrm>
          <a:prstGeom prst="rect">
            <a:avLst/>
          </a:prstGeom>
          <a:solidFill>
            <a:schemeClr val="tx2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 Agência da Vila não participa de negociações junto a fornecedores.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62907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714348" y="57148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Matriz de responsabilidades</a:t>
            </a:r>
            <a:endParaRPr kumimoji="0" lang="pt-BR" sz="40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4" name="Diagrama 33"/>
          <p:cNvGraphicFramePr/>
          <p:nvPr>
            <p:extLst>
              <p:ext uri="{D42A27DB-BD31-4B8C-83A1-F6EECF244321}">
                <p14:modId xmlns:p14="http://schemas.microsoft.com/office/powerpoint/2010/main" xmlns="" val="3475840353"/>
              </p:ext>
            </p:extLst>
          </p:nvPr>
        </p:nvGraphicFramePr>
        <p:xfrm>
          <a:off x="200025" y="1914524"/>
          <a:ext cx="8601075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8662907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714348" y="57148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Próximos passos</a:t>
            </a:r>
            <a:endParaRPr kumimoji="0" lang="pt-BR" sz="40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81664" y="1666074"/>
            <a:ext cx="1523203" cy="646629"/>
            <a:chOff x="3483" y="1205388"/>
            <a:chExt cx="1523203" cy="1607185"/>
          </a:xfrm>
          <a:solidFill>
            <a:schemeClr val="bg2"/>
          </a:solidFill>
          <a:scene3d>
            <a:camera prst="orthographicFront"/>
            <a:lightRig rig="flat" dir="t"/>
          </a:scene3d>
        </p:grpSpPr>
        <p:sp>
          <p:nvSpPr>
            <p:cNvPr id="6" name="Retângulo de cantos arredondados 5"/>
            <p:cNvSpPr/>
            <p:nvPr/>
          </p:nvSpPr>
          <p:spPr>
            <a:xfrm>
              <a:off x="3483" y="1205388"/>
              <a:ext cx="1523203" cy="1607185"/>
            </a:xfrm>
            <a:prstGeom prst="round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Retângulo 6"/>
            <p:cNvSpPr/>
            <p:nvPr/>
          </p:nvSpPr>
          <p:spPr>
            <a:xfrm>
              <a:off x="77840" y="1279745"/>
              <a:ext cx="1374489" cy="145847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1" kern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Levantamento de requisitos</a:t>
              </a:r>
              <a:endParaRPr lang="en-US" sz="1200" b="1" kern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2242130" y="1626390"/>
            <a:ext cx="6401808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Será enviado ao cliente documento para levantamento das informações sobre o negócio para desenvolvimento do cronograma detalhado.</a:t>
            </a:r>
          </a:p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Documento deverá retornar em até 10 dias úteis	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81665" y="4921643"/>
            <a:ext cx="1523203" cy="710923"/>
            <a:chOff x="3202211" y="1205388"/>
            <a:chExt cx="1523203" cy="1607185"/>
          </a:xfrm>
          <a:solidFill>
            <a:schemeClr val="bg2"/>
          </a:solidFill>
          <a:scene3d>
            <a:camera prst="orthographicFront"/>
            <a:lightRig rig="flat" dir="t"/>
          </a:scene3d>
        </p:grpSpPr>
        <p:sp>
          <p:nvSpPr>
            <p:cNvPr id="11" name="Retângulo de cantos arredondados 10"/>
            <p:cNvSpPr/>
            <p:nvPr/>
          </p:nvSpPr>
          <p:spPr>
            <a:xfrm>
              <a:off x="3202211" y="1205388"/>
              <a:ext cx="1523203" cy="1607185"/>
            </a:xfrm>
            <a:prstGeom prst="round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Retângulo 11"/>
            <p:cNvSpPr/>
            <p:nvPr/>
          </p:nvSpPr>
          <p:spPr>
            <a:xfrm>
              <a:off x="3276568" y="1279747"/>
              <a:ext cx="1374489" cy="1458472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1" kern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Consolidação de cronograma detalhado</a:t>
              </a:r>
              <a:endParaRPr lang="en-US" sz="1200" b="1" kern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2224528" y="4677329"/>
            <a:ext cx="6419410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Após validação, será consolidado o cronograma detalhado do projeto para inicio das atividades de desenvolvimento e implantação da nova loja. </a:t>
            </a:r>
            <a:endParaRPr lang="pt-BR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Reunião ocorrerá por telefone ou Skype.</a:t>
            </a:r>
          </a:p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Cronograma detalhado será desenvolvido em até 2 dias úteis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381665" y="3275112"/>
            <a:ext cx="1523203" cy="648000"/>
            <a:chOff x="1602847" y="1205388"/>
            <a:chExt cx="1523203" cy="1607185"/>
          </a:xfrm>
          <a:solidFill>
            <a:schemeClr val="bg2"/>
          </a:solidFill>
          <a:scene3d>
            <a:camera prst="orthographicFront"/>
            <a:lightRig rig="flat" dir="t"/>
          </a:scene3d>
        </p:grpSpPr>
        <p:sp>
          <p:nvSpPr>
            <p:cNvPr id="15" name="Retângulo de cantos arredondados 14"/>
            <p:cNvSpPr/>
            <p:nvPr/>
          </p:nvSpPr>
          <p:spPr>
            <a:xfrm>
              <a:off x="1602847" y="1205388"/>
              <a:ext cx="1523203" cy="1607185"/>
            </a:xfrm>
            <a:prstGeom prst="round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Retângulo 15"/>
            <p:cNvSpPr/>
            <p:nvPr/>
          </p:nvSpPr>
          <p:spPr>
            <a:xfrm>
              <a:off x="1677204" y="1279745"/>
              <a:ext cx="1374489" cy="134310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1" kern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Validação de requisitos</a:t>
              </a:r>
              <a:endParaRPr lang="en-US" sz="1200" b="1" kern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2224528" y="3305092"/>
            <a:ext cx="6419409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Será realizado a validação dos requisitos entre a Agência e Cliente por telefone ou Skype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</a:p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Validação deverá ocorrer em até 2 dias úteis</a:t>
            </a:r>
          </a:p>
        </p:txBody>
      </p:sp>
    </p:spTree>
    <p:extLst>
      <p:ext uri="{BB962C8B-B14F-4D97-AF65-F5344CB8AC3E}">
        <p14:creationId xmlns:p14="http://schemas.microsoft.com/office/powerpoint/2010/main" xmlns="" val="28662907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obrigada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722313" y="5143512"/>
            <a:ext cx="7772400" cy="1500187"/>
          </a:xfrm>
        </p:spPr>
        <p:txBody>
          <a:bodyPr anchor="t"/>
          <a:lstStyle/>
          <a:p>
            <a:pPr algn="ctr"/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Andrea 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Cortelazi</a:t>
            </a:r>
            <a:endParaRPr lang="pt-B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Gerente de Projetos</a:t>
            </a:r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11 3494.2001</a:t>
            </a:r>
          </a:p>
          <a:p>
            <a:pPr algn="ctr"/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agenciadavila.com.br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x\Desktop\logos\logo sem fun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88" y="1142984"/>
            <a:ext cx="3381057" cy="2742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:\Users\noteb_000\Google Drive\Artes\Vila\Apresentação_ppt\A  Agência da Vi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C:\Users\x\Google Drive\Artes\z Vila\Apresentação_ppt\Mapa de atuação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oteb_000\Google Drive\Artes\Vila\Apresentação_ppt\Alguns de nossos vizinh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571868" y="4143380"/>
            <a:ext cx="2214578" cy="128588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2" descr="C:\Users\x\Desktop\logos\MERIAL2L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4143380"/>
            <a:ext cx="1357322" cy="1149907"/>
          </a:xfrm>
          <a:prstGeom prst="rect">
            <a:avLst/>
          </a:prstGeom>
          <a:noFill/>
        </p:spPr>
      </p:pic>
      <p:pic>
        <p:nvPicPr>
          <p:cNvPr id="4" name="Picture 3" descr="C:\Users\x\Desktop\logos\jeep-trucks-logo-emble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8566" y="3857628"/>
            <a:ext cx="2303896" cy="1857388"/>
          </a:xfrm>
          <a:prstGeom prst="rect">
            <a:avLst/>
          </a:prstGeom>
          <a:noFill/>
        </p:spPr>
      </p:pic>
      <p:pic>
        <p:nvPicPr>
          <p:cNvPr id="5" name="Picture 4" descr="C:\Users\x\Desktop\logos\home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6894" y="4480413"/>
            <a:ext cx="2159552" cy="663099"/>
          </a:xfrm>
          <a:prstGeom prst="rect">
            <a:avLst/>
          </a:prstGeom>
          <a:noFill/>
        </p:spPr>
      </p:pic>
      <p:pic>
        <p:nvPicPr>
          <p:cNvPr id="7" name="Picture 2" descr="C:\Users\x\Desktop\Clientes_vila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1714488"/>
            <a:ext cx="7883548" cy="4203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noteb_000\Google Drive\Artes\Vila\Apresentação_ppt\Alguns de nossos vizinh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5572132" y="1785926"/>
            <a:ext cx="2500330" cy="12144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857884" y="4214818"/>
            <a:ext cx="2500330" cy="12144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x\Desktop\jeep-trucks-logo-emble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1604297"/>
            <a:ext cx="1731685" cy="1396075"/>
          </a:xfrm>
          <a:prstGeom prst="rect">
            <a:avLst/>
          </a:prstGeom>
          <a:noFill/>
        </p:spPr>
      </p:pic>
      <p:pic>
        <p:nvPicPr>
          <p:cNvPr id="4" name="Picture 2" descr="C:\Users\noteb_000\Google Drive\Artes\Vila\Apresentação_ppt\Alguns de nossos vizinhos.jpg"/>
          <p:cNvPicPr>
            <a:picLocks noChangeAspect="1" noChangeArrowheads="1"/>
          </p:cNvPicPr>
          <p:nvPr/>
        </p:nvPicPr>
        <p:blipFill>
          <a:blip r:embed="rId2"/>
          <a:srcRect l="61615" t="25902" r="13385" b="60556"/>
          <a:stretch>
            <a:fillRect/>
          </a:stretch>
        </p:blipFill>
        <p:spPr bwMode="auto">
          <a:xfrm>
            <a:off x="5786446" y="4189590"/>
            <a:ext cx="228601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x\Google Drive\Artes\z Vila\Apresentação_ppt\prêmio_abcom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285720" y="4143380"/>
            <a:ext cx="5429288" cy="25003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285984" y="4744757"/>
            <a:ext cx="5429288" cy="18275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71472" y="4500570"/>
            <a:ext cx="5429288" cy="18275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357188" y="4357693"/>
            <a:ext cx="8229600" cy="2071681"/>
          </a:xfrm>
          <a:noFill/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Prêmio</a:t>
            </a:r>
          </a:p>
          <a:p>
            <a:pPr eaLnBrk="1" hangingPunct="1">
              <a:buFont typeface="Arial" pitchFamily="34" charset="0"/>
              <a:buNone/>
            </a:pPr>
            <a:r>
              <a:rPr lang="pt-BR" sz="3600" b="1" dirty="0" smtClean="0">
                <a:solidFill>
                  <a:schemeClr val="bg1">
                    <a:lumMod val="75000"/>
                  </a:schemeClr>
                </a:solidFill>
              </a:rPr>
              <a:t>Melhor Agência de Performance Digital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ABCOMM 2016                  </a:t>
            </a:r>
            <a:endParaRPr lang="pt-BR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 descr="C:\Users\noteb_000\Google Drive\Artes\Vila\Apresentação_ppt\Sua Vi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4071934" y="714356"/>
            <a:ext cx="3929090" cy="6429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714744" y="6000768"/>
            <a:ext cx="17667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smtClean="0">
                <a:solidFill>
                  <a:schemeClr val="bg2"/>
                </a:solidFill>
              </a:rPr>
              <a:t>Protótipo</a:t>
            </a:r>
            <a:endParaRPr lang="pt-BR" sz="3000" dirty="0">
              <a:solidFill>
                <a:schemeClr val="bg2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407006" y="6000768"/>
            <a:ext cx="180472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smtClean="0">
                <a:solidFill>
                  <a:schemeClr val="bg2"/>
                </a:solidFill>
              </a:rPr>
              <a:t>Aplicação</a:t>
            </a:r>
            <a:endParaRPr lang="pt-BR" sz="3000" dirty="0">
              <a:solidFill>
                <a:schemeClr val="bg2"/>
              </a:solidFill>
            </a:endParaRP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C:\Users\noteb_000\Google Drive\Artes\Vila\Apresentação_ppt\Desenvolvimento-pt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-109570" y="2916792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50000"/>
                  </a:schemeClr>
                </a:solidFill>
              </a:rPr>
              <a:t>Design Otimizado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468812" y="2916792"/>
            <a:ext cx="457203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tx1">
                    <a:lumMod val="50000"/>
                  </a:schemeClr>
                </a:solidFill>
              </a:rPr>
              <a:t>Admin</a:t>
            </a:r>
            <a:r>
              <a:rPr lang="pt-BR" b="1" dirty="0" smtClean="0">
                <a:solidFill>
                  <a:schemeClr val="tx1">
                    <a:lumMod val="50000"/>
                  </a:schemeClr>
                </a:solidFill>
              </a:rPr>
              <a:t> Funcional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-117508" y="6357958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SEO – Otimizados para Buscas</a:t>
            </a:r>
            <a:endParaRPr lang="pt-BR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0874" y="6357958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Tecnologia Melhorada</a:t>
            </a:r>
            <a:endParaRPr lang="pt-BR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146" name="Picture 2" descr="C:\Users\noteb_000\Google Drive\Artes\Vila\Apresentação_ppt\Desenvolvimento-pt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xmlns="" val="4256092405"/>
              </p:ext>
            </p:extLst>
          </p:nvPr>
        </p:nvGraphicFramePr>
        <p:xfrm>
          <a:off x="357158" y="1785926"/>
          <a:ext cx="7927627" cy="401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714348" y="57148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METODOLOGIA</a:t>
            </a:r>
            <a:r>
              <a:rPr kumimoji="0" lang="pt-BR" sz="4000" b="1" i="0" u="none" strike="noStrike" kern="1200" cap="all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IMPLANTAÇÃO</a:t>
            </a:r>
            <a:endParaRPr kumimoji="0" lang="pt-BR" sz="40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62907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7F7F7F"/>
      </a:dk1>
      <a:lt1>
        <a:srgbClr val="7F7F7F"/>
      </a:lt1>
      <a:dk2>
        <a:srgbClr val="FFFFFF"/>
      </a:dk2>
      <a:lt2>
        <a:srgbClr val="FFFFFF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405</Words>
  <Application>Microsoft Office PowerPoint</Application>
  <PresentationFormat>Apresentação na tela (4:3)</PresentationFormat>
  <Paragraphs>70</Paragraphs>
  <Slides>15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Funcionalidades</vt:lpstr>
      <vt:lpstr>Slide 9</vt:lpstr>
      <vt:lpstr>Slide 10</vt:lpstr>
      <vt:lpstr>Slide 11</vt:lpstr>
      <vt:lpstr>Slide 12</vt:lpstr>
      <vt:lpstr>Slide 13</vt:lpstr>
      <vt:lpstr>Slide 14</vt:lpstr>
      <vt:lpstr>obrigada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Agência da Vila</dc:title>
  <dc:creator>João Caetano</dc:creator>
  <cp:keywords>Agência da Vila</cp:keywords>
  <cp:lastModifiedBy>x</cp:lastModifiedBy>
  <cp:revision>42</cp:revision>
  <dcterms:created xsi:type="dcterms:W3CDTF">2014-12-23T11:59:49Z</dcterms:created>
  <dcterms:modified xsi:type="dcterms:W3CDTF">2016-11-29T17:51:13Z</dcterms:modified>
</cp:coreProperties>
</file>