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7559675" cy="10691800"/>
  <p:embeddedFontLst>
    <p:embeddedFont>
      <p:font typeface="Big Shoulders Black"/>
      <p:bold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cSfQsHEmZmAqzqxLzBEA2aQV3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BigShouldersBlack-bold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547ef2827_0_4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27547ef2827_0_4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547ef2827_0_4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7547ef2827_0_4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1d70f6861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41d70f6861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1d70f6861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341d70f6861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547ef2827_0_7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7547ef2827_0_7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547ef2827_0_50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7547ef2827_0_50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7547ef2827_0_545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3" name="Google Shape;43;g27547ef2827_0_545"/>
          <p:cNvSpPr txBox="1"/>
          <p:nvPr>
            <p:ph idx="1" type="body"/>
          </p:nvPr>
        </p:nvSpPr>
        <p:spPr>
          <a:xfrm>
            <a:off x="609600" y="160464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4" name="Google Shape;44;g27547ef2827_0_545"/>
          <p:cNvSpPr txBox="1"/>
          <p:nvPr>
            <p:ph idx="2" type="body"/>
          </p:nvPr>
        </p:nvSpPr>
        <p:spPr>
          <a:xfrm>
            <a:off x="609600" y="368256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7547ef2827_0_549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7" name="Google Shape;47;g27547ef2827_0_549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8" name="Google Shape;48;g27547ef2827_0_549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9" name="Google Shape;49;g27547ef2827_0_549"/>
          <p:cNvSpPr txBox="1"/>
          <p:nvPr>
            <p:ph idx="3" type="body"/>
          </p:nvPr>
        </p:nvSpPr>
        <p:spPr>
          <a:xfrm>
            <a:off x="60960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0" name="Google Shape;50;g27547ef2827_0_549"/>
          <p:cNvSpPr txBox="1"/>
          <p:nvPr>
            <p:ph idx="4" type="body"/>
          </p:nvPr>
        </p:nvSpPr>
        <p:spPr>
          <a:xfrm>
            <a:off x="623232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547ef2827_0_555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3" name="Google Shape;53;g27547ef2827_0_555"/>
          <p:cNvSpPr txBox="1"/>
          <p:nvPr>
            <p:ph idx="1" type="body"/>
          </p:nvPr>
        </p:nvSpPr>
        <p:spPr>
          <a:xfrm>
            <a:off x="60960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4" name="Google Shape;54;g27547ef2827_0_555"/>
          <p:cNvSpPr txBox="1"/>
          <p:nvPr>
            <p:ph idx="2" type="body"/>
          </p:nvPr>
        </p:nvSpPr>
        <p:spPr>
          <a:xfrm>
            <a:off x="431952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5" name="Google Shape;55;g27547ef2827_0_555"/>
          <p:cNvSpPr txBox="1"/>
          <p:nvPr>
            <p:ph idx="3" type="body"/>
          </p:nvPr>
        </p:nvSpPr>
        <p:spPr>
          <a:xfrm>
            <a:off x="802944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6" name="Google Shape;56;g27547ef2827_0_555"/>
          <p:cNvSpPr txBox="1"/>
          <p:nvPr>
            <p:ph idx="4" type="body"/>
          </p:nvPr>
        </p:nvSpPr>
        <p:spPr>
          <a:xfrm>
            <a:off x="60960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" name="Google Shape;57;g27547ef2827_0_555"/>
          <p:cNvSpPr txBox="1"/>
          <p:nvPr>
            <p:ph idx="5" type="body"/>
          </p:nvPr>
        </p:nvSpPr>
        <p:spPr>
          <a:xfrm>
            <a:off x="431952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8" name="Google Shape;58;g27547ef2827_0_555"/>
          <p:cNvSpPr txBox="1"/>
          <p:nvPr>
            <p:ph idx="6" type="body"/>
          </p:nvPr>
        </p:nvSpPr>
        <p:spPr>
          <a:xfrm>
            <a:off x="802944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547ef2827_0_623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7" name="Google Shape;67;g27547ef2827_0_623"/>
          <p:cNvSpPr txBox="1"/>
          <p:nvPr>
            <p:ph idx="1" type="subTitle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47ef2827_0_626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0" name="Google Shape;70;g27547ef2827_0_626"/>
          <p:cNvSpPr txBox="1"/>
          <p:nvPr>
            <p:ph idx="1" type="body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47ef2827_0_629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3" name="Google Shape;73;g27547ef2827_0_629"/>
          <p:cNvSpPr txBox="1"/>
          <p:nvPr>
            <p:ph idx="1" type="body"/>
          </p:nvPr>
        </p:nvSpPr>
        <p:spPr>
          <a:xfrm>
            <a:off x="60960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g27547ef2827_0_629"/>
          <p:cNvSpPr txBox="1"/>
          <p:nvPr>
            <p:ph idx="2" type="body"/>
          </p:nvPr>
        </p:nvSpPr>
        <p:spPr>
          <a:xfrm>
            <a:off x="623232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547ef2827_0_633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547ef2827_0_635"/>
          <p:cNvSpPr txBox="1"/>
          <p:nvPr>
            <p:ph idx="1" type="subTitle"/>
          </p:nvPr>
        </p:nvSpPr>
        <p:spPr>
          <a:xfrm>
            <a:off x="609600" y="273600"/>
            <a:ext cx="109725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47ef2827_0_637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1" name="Google Shape;81;g27547ef2827_0_637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2" name="Google Shape;82;g27547ef2827_0_637"/>
          <p:cNvSpPr txBox="1"/>
          <p:nvPr>
            <p:ph idx="2" type="body"/>
          </p:nvPr>
        </p:nvSpPr>
        <p:spPr>
          <a:xfrm>
            <a:off x="623232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3" name="Google Shape;83;g27547ef2827_0_637"/>
          <p:cNvSpPr txBox="1"/>
          <p:nvPr>
            <p:ph idx="3" type="body"/>
          </p:nvPr>
        </p:nvSpPr>
        <p:spPr>
          <a:xfrm>
            <a:off x="60960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7547ef2827_0_516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" name="Google Shape;14;g27547ef2827_0_516"/>
          <p:cNvSpPr txBox="1"/>
          <p:nvPr>
            <p:ph idx="1" type="subTitle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547ef2827_0_642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6" name="Google Shape;86;g27547ef2827_0_642"/>
          <p:cNvSpPr txBox="1"/>
          <p:nvPr>
            <p:ph idx="1" type="body"/>
          </p:nvPr>
        </p:nvSpPr>
        <p:spPr>
          <a:xfrm>
            <a:off x="60960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7" name="Google Shape;87;g27547ef2827_0_642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8" name="Google Shape;88;g27547ef2827_0_642"/>
          <p:cNvSpPr txBox="1"/>
          <p:nvPr>
            <p:ph idx="3" type="body"/>
          </p:nvPr>
        </p:nvSpPr>
        <p:spPr>
          <a:xfrm>
            <a:off x="623232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47ef2827_0_647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g27547ef2827_0_647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2" name="Google Shape;92;g27547ef2827_0_647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3" name="Google Shape;93;g27547ef2827_0_647"/>
          <p:cNvSpPr txBox="1"/>
          <p:nvPr>
            <p:ph idx="3" type="body"/>
          </p:nvPr>
        </p:nvSpPr>
        <p:spPr>
          <a:xfrm>
            <a:off x="609600" y="368256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47ef2827_0_652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6" name="Google Shape;96;g27547ef2827_0_652"/>
          <p:cNvSpPr txBox="1"/>
          <p:nvPr>
            <p:ph idx="1" type="body"/>
          </p:nvPr>
        </p:nvSpPr>
        <p:spPr>
          <a:xfrm>
            <a:off x="609600" y="160464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7" name="Google Shape;97;g27547ef2827_0_652"/>
          <p:cNvSpPr txBox="1"/>
          <p:nvPr>
            <p:ph idx="2" type="body"/>
          </p:nvPr>
        </p:nvSpPr>
        <p:spPr>
          <a:xfrm>
            <a:off x="609600" y="368256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47ef2827_0_656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0" name="Google Shape;100;g27547ef2827_0_656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1" name="Google Shape;101;g27547ef2827_0_656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2" name="Google Shape;102;g27547ef2827_0_656"/>
          <p:cNvSpPr txBox="1"/>
          <p:nvPr>
            <p:ph idx="3" type="body"/>
          </p:nvPr>
        </p:nvSpPr>
        <p:spPr>
          <a:xfrm>
            <a:off x="60960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3" name="Google Shape;103;g27547ef2827_0_656"/>
          <p:cNvSpPr txBox="1"/>
          <p:nvPr>
            <p:ph idx="4" type="body"/>
          </p:nvPr>
        </p:nvSpPr>
        <p:spPr>
          <a:xfrm>
            <a:off x="623232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547ef2827_0_662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6" name="Google Shape;106;g27547ef2827_0_662"/>
          <p:cNvSpPr txBox="1"/>
          <p:nvPr>
            <p:ph idx="1" type="body"/>
          </p:nvPr>
        </p:nvSpPr>
        <p:spPr>
          <a:xfrm>
            <a:off x="60960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7" name="Google Shape;107;g27547ef2827_0_662"/>
          <p:cNvSpPr txBox="1"/>
          <p:nvPr>
            <p:ph idx="2" type="body"/>
          </p:nvPr>
        </p:nvSpPr>
        <p:spPr>
          <a:xfrm>
            <a:off x="431952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8" name="Google Shape;108;g27547ef2827_0_662"/>
          <p:cNvSpPr txBox="1"/>
          <p:nvPr>
            <p:ph idx="3" type="body"/>
          </p:nvPr>
        </p:nvSpPr>
        <p:spPr>
          <a:xfrm>
            <a:off x="802944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9" name="Google Shape;109;g27547ef2827_0_662"/>
          <p:cNvSpPr txBox="1"/>
          <p:nvPr>
            <p:ph idx="4" type="body"/>
          </p:nvPr>
        </p:nvSpPr>
        <p:spPr>
          <a:xfrm>
            <a:off x="60960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0" name="Google Shape;110;g27547ef2827_0_662"/>
          <p:cNvSpPr txBox="1"/>
          <p:nvPr>
            <p:ph idx="5" type="body"/>
          </p:nvPr>
        </p:nvSpPr>
        <p:spPr>
          <a:xfrm>
            <a:off x="431952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1" name="Google Shape;111;g27547ef2827_0_662"/>
          <p:cNvSpPr txBox="1"/>
          <p:nvPr>
            <p:ph idx="6" type="body"/>
          </p:nvPr>
        </p:nvSpPr>
        <p:spPr>
          <a:xfrm>
            <a:off x="802944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547ef2827_0_676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0" name="Google Shape;120;g27547ef2827_0_676"/>
          <p:cNvSpPr txBox="1"/>
          <p:nvPr>
            <p:ph idx="1" type="subTitle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547ef2827_0_679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3" name="Google Shape;123;g27547ef2827_0_679"/>
          <p:cNvSpPr txBox="1"/>
          <p:nvPr>
            <p:ph idx="1" type="body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47ef2827_0_682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6" name="Google Shape;126;g27547ef2827_0_682"/>
          <p:cNvSpPr txBox="1"/>
          <p:nvPr>
            <p:ph idx="1" type="body"/>
          </p:nvPr>
        </p:nvSpPr>
        <p:spPr>
          <a:xfrm>
            <a:off x="60960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7" name="Google Shape;127;g27547ef2827_0_682"/>
          <p:cNvSpPr txBox="1"/>
          <p:nvPr>
            <p:ph idx="2" type="body"/>
          </p:nvPr>
        </p:nvSpPr>
        <p:spPr>
          <a:xfrm>
            <a:off x="623232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547ef2827_0_686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7547ef2827_0_519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" name="Google Shape;17;g27547ef2827_0_519"/>
          <p:cNvSpPr txBox="1"/>
          <p:nvPr>
            <p:ph idx="1" type="body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47ef2827_0_688"/>
          <p:cNvSpPr txBox="1"/>
          <p:nvPr>
            <p:ph idx="1" type="subTitle"/>
          </p:nvPr>
        </p:nvSpPr>
        <p:spPr>
          <a:xfrm>
            <a:off x="609600" y="273600"/>
            <a:ext cx="109725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47ef2827_0_690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4" name="Google Shape;134;g27547ef2827_0_690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5" name="Google Shape;135;g27547ef2827_0_690"/>
          <p:cNvSpPr txBox="1"/>
          <p:nvPr>
            <p:ph idx="2" type="body"/>
          </p:nvPr>
        </p:nvSpPr>
        <p:spPr>
          <a:xfrm>
            <a:off x="623232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6" name="Google Shape;136;g27547ef2827_0_690"/>
          <p:cNvSpPr txBox="1"/>
          <p:nvPr>
            <p:ph idx="3" type="body"/>
          </p:nvPr>
        </p:nvSpPr>
        <p:spPr>
          <a:xfrm>
            <a:off x="60960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547ef2827_0_695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9" name="Google Shape;139;g27547ef2827_0_695"/>
          <p:cNvSpPr txBox="1"/>
          <p:nvPr>
            <p:ph idx="1" type="body"/>
          </p:nvPr>
        </p:nvSpPr>
        <p:spPr>
          <a:xfrm>
            <a:off x="60960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0" name="Google Shape;140;g27547ef2827_0_695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1" name="Google Shape;141;g27547ef2827_0_695"/>
          <p:cNvSpPr txBox="1"/>
          <p:nvPr>
            <p:ph idx="3" type="body"/>
          </p:nvPr>
        </p:nvSpPr>
        <p:spPr>
          <a:xfrm>
            <a:off x="623232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547ef2827_0_700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4" name="Google Shape;144;g27547ef2827_0_700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5" name="Google Shape;145;g27547ef2827_0_700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6" name="Google Shape;146;g27547ef2827_0_700"/>
          <p:cNvSpPr txBox="1"/>
          <p:nvPr>
            <p:ph idx="3" type="body"/>
          </p:nvPr>
        </p:nvSpPr>
        <p:spPr>
          <a:xfrm>
            <a:off x="609600" y="368256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547ef2827_0_705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9" name="Google Shape;149;g27547ef2827_0_705"/>
          <p:cNvSpPr txBox="1"/>
          <p:nvPr>
            <p:ph idx="1" type="body"/>
          </p:nvPr>
        </p:nvSpPr>
        <p:spPr>
          <a:xfrm>
            <a:off x="609600" y="160464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0" name="Google Shape;150;g27547ef2827_0_705"/>
          <p:cNvSpPr txBox="1"/>
          <p:nvPr>
            <p:ph idx="2" type="body"/>
          </p:nvPr>
        </p:nvSpPr>
        <p:spPr>
          <a:xfrm>
            <a:off x="609600" y="368256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547ef2827_0_709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3" name="Google Shape;153;g27547ef2827_0_709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4" name="Google Shape;154;g27547ef2827_0_709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5" name="Google Shape;155;g27547ef2827_0_709"/>
          <p:cNvSpPr txBox="1"/>
          <p:nvPr>
            <p:ph idx="3" type="body"/>
          </p:nvPr>
        </p:nvSpPr>
        <p:spPr>
          <a:xfrm>
            <a:off x="60960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6" name="Google Shape;156;g27547ef2827_0_709"/>
          <p:cNvSpPr txBox="1"/>
          <p:nvPr>
            <p:ph idx="4" type="body"/>
          </p:nvPr>
        </p:nvSpPr>
        <p:spPr>
          <a:xfrm>
            <a:off x="623232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47ef2827_0_715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9" name="Google Shape;159;g27547ef2827_0_715"/>
          <p:cNvSpPr txBox="1"/>
          <p:nvPr>
            <p:ph idx="1" type="body"/>
          </p:nvPr>
        </p:nvSpPr>
        <p:spPr>
          <a:xfrm>
            <a:off x="60960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0" name="Google Shape;160;g27547ef2827_0_715"/>
          <p:cNvSpPr txBox="1"/>
          <p:nvPr>
            <p:ph idx="2" type="body"/>
          </p:nvPr>
        </p:nvSpPr>
        <p:spPr>
          <a:xfrm>
            <a:off x="431952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1" name="Google Shape;161;g27547ef2827_0_715"/>
          <p:cNvSpPr txBox="1"/>
          <p:nvPr>
            <p:ph idx="3" type="body"/>
          </p:nvPr>
        </p:nvSpPr>
        <p:spPr>
          <a:xfrm>
            <a:off x="8029440" y="160464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2" name="Google Shape;162;g27547ef2827_0_715"/>
          <p:cNvSpPr txBox="1"/>
          <p:nvPr>
            <p:ph idx="4" type="body"/>
          </p:nvPr>
        </p:nvSpPr>
        <p:spPr>
          <a:xfrm>
            <a:off x="60960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3" name="Google Shape;163;g27547ef2827_0_715"/>
          <p:cNvSpPr txBox="1"/>
          <p:nvPr>
            <p:ph idx="5" type="body"/>
          </p:nvPr>
        </p:nvSpPr>
        <p:spPr>
          <a:xfrm>
            <a:off x="431952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4" name="Google Shape;164;g27547ef2827_0_715"/>
          <p:cNvSpPr txBox="1"/>
          <p:nvPr>
            <p:ph idx="6" type="body"/>
          </p:nvPr>
        </p:nvSpPr>
        <p:spPr>
          <a:xfrm>
            <a:off x="8029440" y="3682560"/>
            <a:ext cx="3532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7547ef2827_0_522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g27547ef2827_0_522"/>
          <p:cNvSpPr txBox="1"/>
          <p:nvPr>
            <p:ph idx="1" type="body"/>
          </p:nvPr>
        </p:nvSpPr>
        <p:spPr>
          <a:xfrm>
            <a:off x="60960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" name="Google Shape;21;g27547ef2827_0_522"/>
          <p:cNvSpPr txBox="1"/>
          <p:nvPr>
            <p:ph idx="2" type="body"/>
          </p:nvPr>
        </p:nvSpPr>
        <p:spPr>
          <a:xfrm>
            <a:off x="623232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547ef2827_0_526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7547ef2827_0_528"/>
          <p:cNvSpPr txBox="1"/>
          <p:nvPr>
            <p:ph idx="1" type="subTitle"/>
          </p:nvPr>
        </p:nvSpPr>
        <p:spPr>
          <a:xfrm>
            <a:off x="609600" y="273600"/>
            <a:ext cx="109725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7547ef2827_0_530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8" name="Google Shape;28;g27547ef2827_0_530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9" name="Google Shape;29;g27547ef2827_0_530"/>
          <p:cNvSpPr txBox="1"/>
          <p:nvPr>
            <p:ph idx="2" type="body"/>
          </p:nvPr>
        </p:nvSpPr>
        <p:spPr>
          <a:xfrm>
            <a:off x="623232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0" name="Google Shape;30;g27547ef2827_0_530"/>
          <p:cNvSpPr txBox="1"/>
          <p:nvPr>
            <p:ph idx="3" type="body"/>
          </p:nvPr>
        </p:nvSpPr>
        <p:spPr>
          <a:xfrm>
            <a:off x="60960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7547ef2827_0_535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3" name="Google Shape;33;g27547ef2827_0_535"/>
          <p:cNvSpPr txBox="1"/>
          <p:nvPr>
            <p:ph idx="1" type="body"/>
          </p:nvPr>
        </p:nvSpPr>
        <p:spPr>
          <a:xfrm>
            <a:off x="609600" y="1604640"/>
            <a:ext cx="535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4" name="Google Shape;34;g27547ef2827_0_535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5" name="Google Shape;35;g27547ef2827_0_535"/>
          <p:cNvSpPr txBox="1"/>
          <p:nvPr>
            <p:ph idx="3" type="body"/>
          </p:nvPr>
        </p:nvSpPr>
        <p:spPr>
          <a:xfrm>
            <a:off x="6232320" y="368256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547ef2827_0_540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8" name="Google Shape;38;g27547ef2827_0_540"/>
          <p:cNvSpPr txBox="1"/>
          <p:nvPr>
            <p:ph idx="1" type="body"/>
          </p:nvPr>
        </p:nvSpPr>
        <p:spPr>
          <a:xfrm>
            <a:off x="60960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9" name="Google Shape;39;g27547ef2827_0_540"/>
          <p:cNvSpPr txBox="1"/>
          <p:nvPr>
            <p:ph idx="2" type="body"/>
          </p:nvPr>
        </p:nvSpPr>
        <p:spPr>
          <a:xfrm>
            <a:off x="6232320" y="160464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0" name="Google Shape;40;g27547ef2827_0_540"/>
          <p:cNvSpPr txBox="1"/>
          <p:nvPr>
            <p:ph idx="3" type="body"/>
          </p:nvPr>
        </p:nvSpPr>
        <p:spPr>
          <a:xfrm>
            <a:off x="609600" y="368256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547ef2827_0_509"/>
          <p:cNvSpPr/>
          <p:nvPr/>
        </p:nvSpPr>
        <p:spPr>
          <a:xfrm>
            <a:off x="0" y="0"/>
            <a:ext cx="12191700" cy="68577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g27547ef2827_0_50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91360" y="3910560"/>
            <a:ext cx="5000156" cy="299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g27547ef2827_0_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80" y="701280"/>
            <a:ext cx="5055362" cy="2399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27547ef2827_0_509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27547ef2827_0_509"/>
          <p:cNvSpPr txBox="1"/>
          <p:nvPr>
            <p:ph idx="1" type="body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547ef2827_0_617"/>
          <p:cNvSpPr txBox="1"/>
          <p:nvPr>
            <p:ph type="title"/>
          </p:nvPr>
        </p:nvSpPr>
        <p:spPr>
          <a:xfrm>
            <a:off x="523200" y="503040"/>
            <a:ext cx="10067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000" lIns="60925" spcFirstLastPara="1" rIns="60925" wrap="square" tIns="60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g27547ef2827_0_617"/>
          <p:cNvSpPr/>
          <p:nvPr/>
        </p:nvSpPr>
        <p:spPr>
          <a:xfrm>
            <a:off x="11114400" y="0"/>
            <a:ext cx="1077300" cy="68577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7547ef2827_0_6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73440" y="6263520"/>
            <a:ext cx="959523" cy="4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7547ef2827_0_617"/>
          <p:cNvSpPr txBox="1"/>
          <p:nvPr>
            <p:ph idx="1" type="body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547ef2827_0_670"/>
          <p:cNvSpPr/>
          <p:nvPr/>
        </p:nvSpPr>
        <p:spPr>
          <a:xfrm>
            <a:off x="0" y="-74880"/>
            <a:ext cx="12191700" cy="7007700"/>
          </a:xfrm>
          <a:prstGeom prst="rect">
            <a:avLst/>
          </a:prstGeom>
          <a:solidFill>
            <a:srgbClr val="88005B"/>
          </a:solidFill>
          <a:ln>
            <a:noFill/>
          </a:ln>
          <a:effectLst>
            <a:outerShdw blurRad="381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27547ef2827_0_67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67840" y="2229120"/>
            <a:ext cx="5055362" cy="2399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7547ef2827_0_670"/>
          <p:cNvSpPr txBox="1"/>
          <p:nvPr>
            <p:ph type="title"/>
          </p:nvPr>
        </p:nvSpPr>
        <p:spPr>
          <a:xfrm>
            <a:off x="60960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27547ef2827_0_670"/>
          <p:cNvSpPr txBox="1"/>
          <p:nvPr>
            <p:ph idx="1" type="body"/>
          </p:nvPr>
        </p:nvSpPr>
        <p:spPr>
          <a:xfrm>
            <a:off x="609600" y="1604640"/>
            <a:ext cx="109725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7547ef2827_0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251" y="378603"/>
            <a:ext cx="6034575" cy="2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7547ef2827_0_482"/>
          <p:cNvSpPr txBox="1"/>
          <p:nvPr/>
        </p:nvSpPr>
        <p:spPr>
          <a:xfrm>
            <a:off x="319950" y="4899925"/>
            <a:ext cx="73596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Coordenador: Vitor Andrade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Roney Malaguti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E-mail: roney.malaguti@professores.area1.edu.br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547ef2827_0_492"/>
          <p:cNvSpPr txBox="1"/>
          <p:nvPr>
            <p:ph idx="4294967295" type="title"/>
          </p:nvPr>
        </p:nvSpPr>
        <p:spPr>
          <a:xfrm>
            <a:off x="351275" y="214627"/>
            <a:ext cx="10067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000" lIns="60925" spcFirstLastPara="1" rIns="60925" wrap="square" tIns="60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5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LTD - Laboratório de Transformação digital</a:t>
            </a:r>
            <a:endParaRPr b="0" i="0" sz="45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sp>
        <p:nvSpPr>
          <p:cNvPr id="176" name="Google Shape;176;g27547ef2827_0_492"/>
          <p:cNvSpPr txBox="1"/>
          <p:nvPr/>
        </p:nvSpPr>
        <p:spPr>
          <a:xfrm>
            <a:off x="351275" y="1547350"/>
            <a:ext cx="104190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pt-BR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LTD possui a missão dupla de (i) proporcionar aos alunos a articulação entre teoria e a prática, e (ii) oferecer à população do entorno um portfólio de serviços capazes de transformar sua realidade através da transformação digital. Esta é uma frente de trabalho que complementa as ações de Responsabilidade Social da instituição, pois, todos os serviços são oferecidos de forma gratuita.</a:t>
            </a:r>
            <a:endParaRPr b="1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pt-BR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Desenvolvimento de Software;</a:t>
            </a:r>
            <a:endParaRPr b="1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pt-BR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Gestão de TI;</a:t>
            </a:r>
            <a:endParaRPr b="1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pt-BR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Infraestrutura de TI;</a:t>
            </a:r>
            <a:endParaRPr b="1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pt-BR" sz="18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NID - Núcleo e Inclusão Digital.</a:t>
            </a:r>
            <a:endParaRPr b="1" i="0" sz="1850" u="none" cap="none" strike="noStrik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1d70f6861_0_4"/>
          <p:cNvSpPr txBox="1"/>
          <p:nvPr>
            <p:ph idx="4294967295" type="title"/>
          </p:nvPr>
        </p:nvSpPr>
        <p:spPr>
          <a:xfrm>
            <a:off x="351275" y="780077"/>
            <a:ext cx="10067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000" lIns="60925" spcFirstLastPara="1" rIns="60925" wrap="square" tIns="6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5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Por que participar do Desenvolvimento de Software no LTD?</a:t>
            </a:r>
            <a:endParaRPr sz="4500">
              <a:solidFill>
                <a:schemeClr val="dk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500">
              <a:solidFill>
                <a:schemeClr val="dk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sp>
        <p:nvSpPr>
          <p:cNvPr id="182" name="Google Shape;182;g341d70f6861_0_4"/>
          <p:cNvSpPr txBox="1"/>
          <p:nvPr/>
        </p:nvSpPr>
        <p:spPr>
          <a:xfrm>
            <a:off x="351275" y="2141800"/>
            <a:ext cx="5422200" cy="4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 LTD, você terá a oportunidade de: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Aprender e aplicar metodologias ágeis (Scrum, Kanban, XP);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Desenvolver projetos reais com impacto social;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Trabalhar com linguagens modernas como Python, JavaScript, C++ e mais;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Colaborar com uma equipe multidisciplinar e adquirir experiência prática valiosa;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Criar soluções tecnológicas inovadoras para demandas reais da comunidade.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g341d70f686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350" y="1922474"/>
            <a:ext cx="4724525" cy="26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41d70f6861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425" y="4696000"/>
            <a:ext cx="3946350" cy="1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1d70f6861_0_13"/>
          <p:cNvSpPr txBox="1"/>
          <p:nvPr>
            <p:ph idx="4294967295" type="title"/>
          </p:nvPr>
        </p:nvSpPr>
        <p:spPr>
          <a:xfrm>
            <a:off x="351275" y="780077"/>
            <a:ext cx="10067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000" lIns="60925" spcFirstLastPara="1" rIns="60925" wrap="square" tIns="6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5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O que você ganha participando do LTD?</a:t>
            </a:r>
            <a:endParaRPr sz="4500">
              <a:solidFill>
                <a:schemeClr val="dk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500">
              <a:solidFill>
                <a:schemeClr val="dk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sp>
        <p:nvSpPr>
          <p:cNvPr id="190" name="Google Shape;190;g341d70f6861_0_13"/>
          <p:cNvSpPr txBox="1"/>
          <p:nvPr/>
        </p:nvSpPr>
        <p:spPr>
          <a:xfrm>
            <a:off x="220775" y="1503850"/>
            <a:ext cx="106419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Experiência prática que enriquece seu currículo;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Networking com professores, profissionais e empresas parceiras;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Desenvolvimento de soft skills como trabalho em equipe e comunicação;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Certificados e reconhecimento acadêmico;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Possibilidade de criação de portfólio e projetos para startups e organizações reais.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g341d70f686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26" y="3582275"/>
            <a:ext cx="5592125" cy="32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547ef2827_0_741"/>
          <p:cNvSpPr txBox="1"/>
          <p:nvPr>
            <p:ph idx="4294967295" type="title"/>
          </p:nvPr>
        </p:nvSpPr>
        <p:spPr>
          <a:xfrm>
            <a:off x="351275" y="214627"/>
            <a:ext cx="100677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000" lIns="60925" spcFirstLastPara="1" rIns="60925" wrap="square" tIns="6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5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Venha fazer parte do LTD!</a:t>
            </a:r>
            <a:endParaRPr sz="4500">
              <a:solidFill>
                <a:schemeClr val="dk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sp>
        <p:nvSpPr>
          <p:cNvPr id="197" name="Google Shape;197;g27547ef2827_0_741"/>
          <p:cNvSpPr txBox="1"/>
          <p:nvPr/>
        </p:nvSpPr>
        <p:spPr>
          <a:xfrm>
            <a:off x="234875" y="1499200"/>
            <a:ext cx="53211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Estamos recrutando estudantes apaixonados por tecnologia e inovação para integrar o time do Desenvolvimento de Software no LTD.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chemeClr val="dk1"/>
                </a:solidFill>
              </a:rPr>
              <a:t>Passos para participação: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pt-BR" sz="1900">
                <a:solidFill>
                  <a:schemeClr val="dk1"/>
                </a:solidFill>
              </a:rPr>
              <a:t>Inscreva-se através do nosso formulário online;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pt-BR" sz="1900">
                <a:solidFill>
                  <a:schemeClr val="dk1"/>
                </a:solidFill>
              </a:rPr>
              <a:t>Participe do processo seletivo e dinâmica de grupo;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pt-BR" sz="1900">
                <a:solidFill>
                  <a:schemeClr val="dk1"/>
                </a:solidFill>
              </a:rPr>
              <a:t>Comece sua jornada de aprendizado e transformação digital!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chemeClr val="dk1"/>
                </a:solidFill>
              </a:rPr>
              <a:t>Junte-se a nós e faça parte da revolução digital!</a:t>
            </a:r>
            <a:endParaRPr b="1"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/>
          </a:p>
        </p:txBody>
      </p:sp>
      <p:pic>
        <p:nvPicPr>
          <p:cNvPr id="198" name="Google Shape;198;g27547ef2827_0_741" title="QRCode para LTD - 2025.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450" y="1357027"/>
            <a:ext cx="5196172" cy="519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2022-09-11T21:31:47Z</dcterms:created>
  <dc:creator>Talita Rocha Pinheiro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