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177E-CB85-E095-9EDA-167FD6CEE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4C798-2CD9-0EAA-91D3-74B5FE039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9BDA-3367-8D47-D365-C037BDA6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3A11-5437-48EA-8C2D-DDC0863074F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5C952-51CE-C064-04A6-17290601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729DD-EFF6-5586-D8A8-F356BD1E6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97B2-7613-4E43-B159-04BE128C0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AEA7-4CD1-0BD8-2666-810F9508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060AB-0536-C536-0A8F-B07D1E876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57781-D6D1-D9F6-6511-3D99EE5F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3A11-5437-48EA-8C2D-DDC0863074F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5BCB1-7FDF-3663-DFD3-8E4834EE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230F0-3A10-EEDD-9094-F7F0D580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97B2-7613-4E43-B159-04BE128C0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0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327A01-C602-0C1E-BF05-1B951ED3A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ED345-CD77-8BAF-B7BE-9E37E5A87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2CB3C-D58A-2EFC-9416-265D68A57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3A11-5437-48EA-8C2D-DDC0863074F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1E7A6-1DD6-E58F-5C8C-66BAC1A6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DEB3A-54C1-9541-9A76-7F676C25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97B2-7613-4E43-B159-04BE128C0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9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C703-5F47-A142-127B-FD6D0810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885EC-4ECB-5062-4D6A-D1C3BB2D4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42B23-1D91-4FBF-7543-43B8D136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3A11-5437-48EA-8C2D-DDC0863074F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9896E-EF65-4CC6-71D0-B8B3AE6D3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AC60A-265B-A48E-5CDC-91C359C4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97B2-7613-4E43-B159-04BE128C0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0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2FEA0-C479-7DE5-925A-3FEDA2EA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CEE8B-AFC6-8551-4963-78ADB8E24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94D2-DF2D-3288-B240-9F18F18F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3A11-5437-48EA-8C2D-DDC0863074F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8E9A4-EA2F-5F4A-787E-887886A8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9AE3A-890D-E3C4-C712-8439079C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97B2-7613-4E43-B159-04BE128C0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3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47BDB-3A83-1E6F-CCBD-7C678004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A124C-A04A-28EF-9C29-8C33DF075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B3402-FFDF-0585-F3A3-F49928371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BB030-90FA-05C3-EE1E-DAD72268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3A11-5437-48EA-8C2D-DDC0863074F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F1E3D-BA13-E0AB-6217-3CF1FC42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67A55-6F0C-82B0-67D3-48EEF026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97B2-7613-4E43-B159-04BE128C0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2756-0610-EDB7-5922-3962BEFD8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5BC1F-812B-CB9F-C58B-2E8C50478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FCE09-5B88-07AA-61F1-4709B70F7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C2256-81FB-31A5-0694-4A88EFD63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265FB-D149-875D-07F8-A701AE2DB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368B41-B69E-2CE2-9B28-9BA8D71C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3A11-5437-48EA-8C2D-DDC0863074F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09DEE-1416-9901-B663-27C73554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528120-921D-39A9-E976-D2503171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97B2-7613-4E43-B159-04BE128C0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6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3388-53F3-0A9A-5911-E44D2935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95730-BE74-A0A3-2612-B5391D10B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3A11-5437-48EA-8C2D-DDC0863074F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288BE-BC3E-D87F-8BD0-74156DE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E204E-0845-8528-DE56-52023168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97B2-7613-4E43-B159-04BE128C0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4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A99C4-7683-5A48-B518-85823E64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3A11-5437-48EA-8C2D-DDC0863074F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F816A1-2C27-F5E5-8E31-80ADB3FF0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4A2DC-D585-3A54-8943-BC9815BD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97B2-7613-4E43-B159-04BE128C0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83A20-1F1F-6044-C652-A3FA0AAC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8895B-62C2-D57D-3B25-86AF8BD8C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20073-277E-5BAB-6D23-E82363FF9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7DE4E-DD9D-2625-553B-7E7AF9D51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3A11-5437-48EA-8C2D-DDC0863074F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9CFA0-BE26-D570-BD3A-E58663F8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15103-310F-402A-04DD-9F3AD8C2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97B2-7613-4E43-B159-04BE128C0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5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D6B5A-718A-7D53-8C38-49977691C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A14FF-AF3B-3E3F-A9BD-D3D648B2A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4DC83-F45E-A5A2-C159-163075ED7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8F761-3606-1C87-5B50-77FA976D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3A11-5437-48EA-8C2D-DDC0863074F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37AEE-9182-F3BE-4091-0F99616C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A0E3F-83DA-8CAD-1F70-C82E4A44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97B2-7613-4E43-B159-04BE128C0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7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36E37-BA3B-B4BE-1098-FB21A5D2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666A-3AD6-3521-5AE4-82BBD8DA0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7D41B-1B4B-B401-53D4-66A84635E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73A11-5437-48EA-8C2D-DDC0863074F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7A1A5-D3B3-A2AC-D2D7-79331DBB0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66E1C-34CD-2FB0-B25D-301E6FA70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797B2-7613-4E43-B159-04BE128C0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2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02DB2AF-7C37-2DEB-6688-F3E566C72F54}"/>
              </a:ext>
            </a:extLst>
          </p:cNvPr>
          <p:cNvSpPr/>
          <p:nvPr/>
        </p:nvSpPr>
        <p:spPr>
          <a:xfrm>
            <a:off x="3905250" y="423862"/>
            <a:ext cx="4381499" cy="857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  <a:prstDash val="lg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Impact" panose="020B0806030902050204" pitchFamily="34" charset="0"/>
              </a:rPr>
              <a:t>      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Impact" panose="020B080603090205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Impact" panose="020B0806030902050204" pitchFamily="34" charset="0"/>
              </a:rPr>
              <a:t>       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PESQUISAR TEMA</a:t>
            </a:r>
            <a:endParaRPr lang="en-US" sz="3200" b="0" dirty="0">
              <a:effectLst/>
              <a:latin typeface="Arial Rounded MT Bold" panose="020F0704030504030204" pitchFamily="34" charset="0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E493A2-7841-A615-18AE-04ACDCAE4B1C}"/>
              </a:ext>
            </a:extLst>
          </p:cNvPr>
          <p:cNvSpPr/>
          <p:nvPr/>
        </p:nvSpPr>
        <p:spPr>
          <a:xfrm>
            <a:off x="4824411" y="1495424"/>
            <a:ext cx="2562225" cy="11525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A incrementação da CLT para os aplicativos de entrega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94A56-F181-D73F-F16F-F8A02BD96BF8}"/>
              </a:ext>
            </a:extLst>
          </p:cNvPr>
          <p:cNvSpPr/>
          <p:nvPr/>
        </p:nvSpPr>
        <p:spPr>
          <a:xfrm>
            <a:off x="4124323" y="3209925"/>
            <a:ext cx="3962402" cy="6000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  <a:prstDash val="lgDashDot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PESQUISAR AS PERGUNTAS </a:t>
            </a:r>
            <a:endParaRPr lang="en-US" b="0" dirty="0">
              <a:effectLst/>
              <a:latin typeface="Arial Rounded MT Bold" panose="020F0704030504030204" pitchFamily="34" charset="0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CBA270-5888-EF02-6545-F7A0B6582B90}"/>
              </a:ext>
            </a:extLst>
          </p:cNvPr>
          <p:cNvSpPr/>
          <p:nvPr/>
        </p:nvSpPr>
        <p:spPr>
          <a:xfrm>
            <a:off x="400050" y="4371975"/>
            <a:ext cx="2400300" cy="781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Você conhece os detalhes e consequências da CLT para a categoria?(beneficios e maleficios)</a:t>
            </a:r>
            <a:endParaRPr 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7021B1-F149-8E0D-9666-8DB02880B9AA}"/>
              </a:ext>
            </a:extLst>
          </p:cNvPr>
          <p:cNvSpPr/>
          <p:nvPr/>
        </p:nvSpPr>
        <p:spPr>
          <a:xfrm>
            <a:off x="3248027" y="4371976"/>
            <a:ext cx="3124198" cy="781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Você concorda com a implantação da CLT para a categoria?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9E17BB-57D9-14F2-A80F-44ED552C0D45}"/>
              </a:ext>
            </a:extLst>
          </p:cNvPr>
          <p:cNvSpPr/>
          <p:nvPr/>
        </p:nvSpPr>
        <p:spPr>
          <a:xfrm>
            <a:off x="6686550" y="4371975"/>
            <a:ext cx="2247900" cy="781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Você acredita que se tornar MEI afetaria sua remuneração e condições de trabalho?</a:t>
            </a:r>
            <a:endParaRPr 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4085BF-828A-0DF6-463F-9FC5424B8001}"/>
              </a:ext>
            </a:extLst>
          </p:cNvPr>
          <p:cNvSpPr/>
          <p:nvPr/>
        </p:nvSpPr>
        <p:spPr>
          <a:xfrm>
            <a:off x="9315450" y="4305300"/>
            <a:ext cx="2095500" cy="847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Você concorda em se tornar MEI para se enquadrar na CLT?</a:t>
            </a:r>
            <a:endParaRPr 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92128C13-B2D1-C66E-F898-1528D7766B39}"/>
              </a:ext>
            </a:extLst>
          </p:cNvPr>
          <p:cNvSpPr/>
          <p:nvPr/>
        </p:nvSpPr>
        <p:spPr>
          <a:xfrm>
            <a:off x="814387" y="5634037"/>
            <a:ext cx="1571625" cy="952500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Sim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Não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Não sei responder</a:t>
            </a:r>
            <a:endParaRPr lang="en-US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ctr"/>
            <a:endParaRPr lang="pt-BR" dirty="0">
              <a:latin typeface="Arial Rounded MT Bold" panose="020F0704030504030204" pitchFamily="34" charset="0"/>
            </a:endParaRP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B26E688F-45FB-F4AB-EABA-981453262DC9}"/>
              </a:ext>
            </a:extLst>
          </p:cNvPr>
          <p:cNvSpPr/>
          <p:nvPr/>
        </p:nvSpPr>
        <p:spPr>
          <a:xfrm>
            <a:off x="9577387" y="5634037"/>
            <a:ext cx="1571625" cy="952500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Sim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Não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Não sei responder</a:t>
            </a:r>
            <a:endParaRPr lang="en-US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ctr"/>
            <a:endParaRPr lang="pt-BR" dirty="0">
              <a:latin typeface="Arial Rounded MT Bold" panose="020F0704030504030204" pitchFamily="34" charset="0"/>
            </a:endParaRPr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53226EDE-DD58-AD49-9675-B16C6D5FB2FC}"/>
              </a:ext>
            </a:extLst>
          </p:cNvPr>
          <p:cNvSpPr/>
          <p:nvPr/>
        </p:nvSpPr>
        <p:spPr>
          <a:xfrm>
            <a:off x="7024687" y="5634037"/>
            <a:ext cx="1571625" cy="952500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Sim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Não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Não sei responder</a:t>
            </a:r>
            <a:endParaRPr lang="en-US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ctr"/>
            <a:endParaRPr lang="pt-BR" dirty="0">
              <a:latin typeface="Arial Rounded MT Bold" panose="020F0704030504030204" pitchFamily="34" charset="0"/>
            </a:endParaRP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2F88FF0F-87BF-A6F5-1439-705B25595384}"/>
              </a:ext>
            </a:extLst>
          </p:cNvPr>
          <p:cNvSpPr/>
          <p:nvPr/>
        </p:nvSpPr>
        <p:spPr>
          <a:xfrm>
            <a:off x="4038598" y="5634037"/>
            <a:ext cx="1571625" cy="952500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Sim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Não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Não sei responder</a:t>
            </a:r>
            <a:endParaRPr lang="en-US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ctr"/>
            <a:endParaRPr lang="pt-BR" dirty="0">
              <a:latin typeface="Arial Rounded MT Bold" panose="020F0704030504030204" pitchFamily="34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5C6E356-7A37-3D21-163D-14AD4CBC99DC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890965" y="852487"/>
            <a:ext cx="919161" cy="1219200"/>
          </a:xfrm>
          <a:prstGeom prst="bentConnector3">
            <a:avLst>
              <a:gd name="adj1" fmla="val -24871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BAD8E9-EE51-E0AC-6C57-DCA07E9EC70B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6105524" y="2647949"/>
            <a:ext cx="0" cy="5619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DAFC16D-C074-2850-0F67-B07EB799B1CF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3571875" y="1838325"/>
            <a:ext cx="561975" cy="450532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8E5941B-573B-7B9A-8A76-D12C73C7AAE8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5176837" y="3443289"/>
            <a:ext cx="561976" cy="129539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767250B-F2D2-9BEA-6817-897594927469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6677025" y="3238499"/>
            <a:ext cx="561975" cy="170497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2267F4F-BE4A-DC0D-1EA4-51DF268BBA23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rot="16200000" flipH="1">
            <a:off x="7986712" y="1928812"/>
            <a:ext cx="495300" cy="4257676"/>
          </a:xfrm>
          <a:prstGeom prst="bentConnector3">
            <a:avLst>
              <a:gd name="adj1" fmla="val 55769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C8B30A-714E-691F-54E9-5D10F691098A}"/>
              </a:ext>
            </a:extLst>
          </p:cNvPr>
          <p:cNvCxnSpPr>
            <a:stCxn id="9" idx="2"/>
            <a:endCxn id="13" idx="3"/>
          </p:cNvCxnSpPr>
          <p:nvPr/>
        </p:nvCxnSpPr>
        <p:spPr>
          <a:xfrm>
            <a:off x="1600200" y="5153025"/>
            <a:ext cx="0" cy="4810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705822-5232-2983-5D0A-27A12152C588}"/>
              </a:ext>
            </a:extLst>
          </p:cNvPr>
          <p:cNvCxnSpPr>
            <a:stCxn id="10" idx="2"/>
          </p:cNvCxnSpPr>
          <p:nvPr/>
        </p:nvCxnSpPr>
        <p:spPr>
          <a:xfrm>
            <a:off x="4810126" y="5153026"/>
            <a:ext cx="0" cy="4810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F20147C-22EE-6AD5-BFB2-B69840175FBC}"/>
              </a:ext>
            </a:extLst>
          </p:cNvPr>
          <p:cNvCxnSpPr>
            <a:stCxn id="11" idx="2"/>
            <a:endCxn id="15" idx="3"/>
          </p:cNvCxnSpPr>
          <p:nvPr/>
        </p:nvCxnSpPr>
        <p:spPr>
          <a:xfrm>
            <a:off x="7810500" y="5153025"/>
            <a:ext cx="0" cy="4810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E2920B7-43D8-6F3F-8B16-31C1E4D81911}"/>
              </a:ext>
            </a:extLst>
          </p:cNvPr>
          <p:cNvCxnSpPr>
            <a:stCxn id="12" idx="2"/>
            <a:endCxn id="14" idx="3"/>
          </p:cNvCxnSpPr>
          <p:nvPr/>
        </p:nvCxnSpPr>
        <p:spPr>
          <a:xfrm>
            <a:off x="10363200" y="5153025"/>
            <a:ext cx="0" cy="4810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74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Impact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Luara Barboza</dc:creator>
  <cp:lastModifiedBy>Luara Barboza</cp:lastModifiedBy>
  <cp:revision>1</cp:revision>
  <dcterms:created xsi:type="dcterms:W3CDTF">2023-06-06T00:56:22Z</dcterms:created>
  <dcterms:modified xsi:type="dcterms:W3CDTF">2023-06-06T01:36:03Z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2023-06-06T01:35:35Z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117c6064-fa1e-4351-ae4c-dc4e8f4f1c5d</vt:lpwstr>
  </property>
  <property fmtid="{D5CDD505-2E9C-101B-9397-08002B2CF9AE}" pid="8" name="MSIP_Label_e463cba9-5f6c-478d-9329-7b2295e4e8ed_ContentBits">
    <vt:lpwstr>0</vt:lpwstr>
  </property>
</Properties>
</file>