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33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08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19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42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54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07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4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5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4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3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57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9239-DAA1-4DE0-A97E-582F4489FD38}" type="datetimeFigureOut">
              <a:rPr lang="pt-BR" smtClean="0"/>
              <a:t>13/05/2018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1196-1BF1-4BD3-BE01-9F438E723B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74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94742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dirty="0" smtClean="0"/>
              <a:t> Trabalho de Manutenção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82342"/>
            <a:ext cx="9144000" cy="1655762"/>
          </a:xfrm>
        </p:spPr>
        <p:txBody>
          <a:bodyPr/>
          <a:lstStyle/>
          <a:p>
            <a:r>
              <a:rPr lang="pt-BR" dirty="0" smtClean="0"/>
              <a:t>Padrões VGA, DVI e HDMI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DVI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DVI-D: A letra “D” após o hífen é uma abreviação para “Digital”, o que significa que este padrão não comporta sinais analógicos. Ele pode ser encontrado nas versões single link, que possui 19 pinos e tem resolução de 1920×1200 pixels a 60 quadros por segundo, e dual link, apresentando 25 pinos e com resolução de até 2560 × 1600 pixels a 60 quadros por segundo.</a:t>
            </a:r>
          </a:p>
          <a:p>
            <a:pPr algn="just"/>
            <a:r>
              <a:rPr lang="pt-BR" b="1" dirty="0"/>
              <a:t>DVI-I:</a:t>
            </a:r>
            <a:r>
              <a:rPr lang="pt-BR" dirty="0"/>
              <a:t> De “</a:t>
            </a:r>
            <a:r>
              <a:rPr lang="pt-BR" dirty="0" err="1"/>
              <a:t>Integrated</a:t>
            </a:r>
            <a:r>
              <a:rPr lang="pt-BR" dirty="0"/>
              <a:t>” (integrado), o nome indica que ele pode tanto conectar placa e display analógicos quanto dispositivos digitais. No entanto, essa versão não converte os sinais. Se </a:t>
            </a:r>
            <a:r>
              <a:rPr lang="pt-BR" dirty="0" smtClean="0"/>
              <a:t>a placa </a:t>
            </a:r>
            <a:r>
              <a:rPr lang="pt-BR" dirty="0"/>
              <a:t>de vídeo é digital, o monitor também deve ser; se a interface é VGA, o display precisa ser analógico.</a:t>
            </a:r>
          </a:p>
        </p:txBody>
      </p:sp>
    </p:spTree>
    <p:extLst>
      <p:ext uri="{BB962C8B-B14F-4D97-AF65-F5344CB8AC3E}">
        <p14:creationId xmlns:p14="http://schemas.microsoft.com/office/powerpoint/2010/main" val="13912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DVI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DVI-I também conta com single link, com 23 pinos, e dual link, com 29. Em todos os casos, os cabos DVI de ligação dupla são mais velozes na transferência, proporcionam melhor qualidade de sinal e têm resolução mais altas, o que é importante para displays que requerem resoluções acima de 2,3 milhões de pixels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/>
              <a:t>DVI-A:</a:t>
            </a:r>
            <a:r>
              <a:rPr lang="pt-BR" dirty="0"/>
              <a:t> O “A” é de “</a:t>
            </a:r>
            <a:r>
              <a:rPr lang="pt-BR" dirty="0" err="1"/>
              <a:t>Analog</a:t>
            </a:r>
            <a:r>
              <a:rPr lang="pt-BR" dirty="0"/>
              <a:t>”, ou seja, analógico. Esse cabo é para ser usado na conexão entre uma placa de vídeo digital e uma tela analógica. Embora a conversão de digital para analógico apresente alguma perda de qualidade, os cabos DVI-A ou DVI-I possuem desempenho melhor que a interface VGA.</a:t>
            </a:r>
          </a:p>
        </p:txBody>
      </p:sp>
    </p:spTree>
    <p:extLst>
      <p:ext uri="{BB962C8B-B14F-4D97-AF65-F5344CB8AC3E}">
        <p14:creationId xmlns:p14="http://schemas.microsoft.com/office/powerpoint/2010/main" val="26160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f/fb/DVI_Connector_Types.svg/2000px-DVI_Connector_Type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8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ubimages-liberty.netdna-ssl.com/hi-res/DVI_VGA_DVIe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8087" y="5017930"/>
            <a:ext cx="3271234" cy="184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ubimages-liberty.netdna-ssl.com/med-res_jpg/DVIM-HDAF_DVIe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8087" y="2447540"/>
            <a:ext cx="3271234" cy="183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rocstor.com/wp-content/uploads/2017/02/Rocstor_Y10C126-B1_785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21" y="2697063"/>
            <a:ext cx="3910838" cy="391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centermixdistribuidora.com.br/image/cache/catalog/LE-618(3)-500x5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02829" y="112056"/>
            <a:ext cx="3329058" cy="332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pacificcable.com/photos/DVIISLMS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8"/>
          <a:stretch/>
        </p:blipFill>
        <p:spPr bwMode="auto">
          <a:xfrm flipH="1">
            <a:off x="3742629" y="197292"/>
            <a:ext cx="3026692" cy="124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 e futuro do DVI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padrão DVI é predominantemente associado a computadores e  às vezes é usado em outros eletrônicos, como aparelho de televisão e DVD players.</a:t>
            </a:r>
          </a:p>
          <a:p>
            <a:pPr algn="just"/>
            <a:r>
              <a:rPr lang="pt-BR" dirty="0"/>
              <a:t>Apesar de ainda ser usado hoje em dia, o padrão DVI já foi substituído pelo HDMI – em maior escala – e o </a:t>
            </a:r>
            <a:r>
              <a:rPr lang="pt-BR" dirty="0" err="1"/>
              <a:t>DisplayPort</a:t>
            </a:r>
            <a:r>
              <a:rPr lang="pt-BR" dirty="0"/>
              <a:t>. A principal diferença em relação ao HDMI </a:t>
            </a:r>
            <a:r>
              <a:rPr lang="pt-BR" dirty="0" smtClean="0"/>
              <a:t>é </a:t>
            </a:r>
            <a:r>
              <a:rPr lang="pt-BR" dirty="0" smtClean="0"/>
              <a:t>a qualidade menor tanto de imagem como áudio.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9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HDMI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HDMI é a sigla para High-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Multimedia</a:t>
            </a:r>
            <a:r>
              <a:rPr lang="pt-BR" dirty="0" smtClean="0"/>
              <a:t> Interface (Interface Multimídia de Alta Resolução) produzido a partir de 2003. </a:t>
            </a:r>
            <a:r>
              <a:rPr lang="pt-BR" dirty="0"/>
              <a:t>É</a:t>
            </a:r>
            <a:r>
              <a:rPr lang="pt-BR" dirty="0" smtClean="0"/>
              <a:t> uma interface condutiva digital de áudio e vídeo, capaz de transmitir dados não comprimidos, sendo uma alternativa melhorada aos padrões analógicos, como rádio frequência, VGA e outros.</a:t>
            </a:r>
          </a:p>
          <a:p>
            <a:pPr algn="just"/>
            <a:r>
              <a:rPr lang="pt-BR" dirty="0"/>
              <a:t>Em vez de usar vários cabos para conectar os sinais de áudio e vídeo de um aparelho de DVD a uma TV, a ideia é que exista apenas um único cabo e conector fazendo todas as ligações necessárias.</a:t>
            </a:r>
          </a:p>
          <a:p>
            <a:pPr algn="just"/>
            <a:r>
              <a:rPr lang="pt-BR" dirty="0"/>
              <a:t>A maior vantagem desse padrão é que a conexão de áudio e vídeo são feitas digitalmente, portanto apresentam melhor qualidade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3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HDMI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principais diferenças entre o HDMI e o DVI é que o HDMI suporta resoluções maiores do que o </a:t>
            </a:r>
            <a:r>
              <a:rPr lang="pt-BR" dirty="0" smtClean="0"/>
              <a:t>DVI. O</a:t>
            </a:r>
            <a:r>
              <a:rPr lang="pt-BR" dirty="0"/>
              <a:t> DVI (</a:t>
            </a:r>
            <a:r>
              <a:rPr lang="pt-BR" i="1" dirty="0"/>
              <a:t>Digital Visual Interface</a:t>
            </a:r>
            <a:r>
              <a:rPr lang="pt-BR" dirty="0"/>
              <a:t>) só faz conexão de </a:t>
            </a:r>
            <a:r>
              <a:rPr lang="pt-BR" dirty="0" smtClean="0"/>
              <a:t>vídeo </a:t>
            </a:r>
            <a:r>
              <a:rPr lang="pt-BR" dirty="0"/>
              <a:t>e  o conector HDMI é bem menor que o conector DVI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Existem vários modelos de cabo, com diferenças na velocidade e qualidade da transmissão. Aqueles que têm os conectores banhados a ouro, por exemplo, são de maior qualidade pois o material apresenta maior condutibilidade de sinais.</a:t>
            </a:r>
          </a:p>
          <a:p>
            <a:pPr algn="just"/>
            <a:r>
              <a:rPr lang="pt-BR" dirty="0" smtClean="0"/>
              <a:t>Existem dois principais modelos de conectores HDMI no mercado: o tipo A e o tipo B. Ainda existem os tipos C, D e E menos conhecidos.</a:t>
            </a:r>
          </a:p>
        </p:txBody>
      </p:sp>
    </p:spTree>
    <p:extLst>
      <p:ext uri="{BB962C8B-B14F-4D97-AF65-F5344CB8AC3E}">
        <p14:creationId xmlns:p14="http://schemas.microsoft.com/office/powerpoint/2010/main" val="828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HDMI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cabo HDMI A (com 19 pinos) é o mais popular, pois tem compatibilidade direta com a tecnologia DVI. Enquanto isso, o HDMI B se sobressai por permitir transmissões de altíssima qualidade, trabalhando a partir do sistema dual link.</a:t>
            </a:r>
          </a:p>
          <a:p>
            <a:pPr algn="just"/>
            <a:endParaRPr lang="pt-BR" dirty="0"/>
          </a:p>
        </p:txBody>
      </p:sp>
      <p:pic>
        <p:nvPicPr>
          <p:cNvPr id="4098" name="Picture 2" descr="https://upload.wikimedia.org/wikipedia/commons/thumb/a/a5/HDMI_Connector.jpg/350px-HDMI_Conn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07" y="3754483"/>
            <a:ext cx="5690385" cy="242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Aparelhos com conectores </a:t>
            </a:r>
            <a:r>
              <a:rPr lang="pt-BR" dirty="0" smtClean="0"/>
              <a:t>HDMI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Leitores de discos como players de Blu-ray, HD DVD e DVD;</a:t>
            </a:r>
          </a:p>
          <a:p>
            <a:pPr algn="just"/>
            <a:r>
              <a:rPr lang="pt-BR" dirty="0" smtClean="0"/>
              <a:t>Jogos eletrônicos como Playstation 3 / </a:t>
            </a:r>
            <a:r>
              <a:rPr lang="pt-BR" dirty="0" err="1" smtClean="0"/>
              <a:t>PlayStation</a:t>
            </a:r>
            <a:r>
              <a:rPr lang="pt-BR" dirty="0" smtClean="0"/>
              <a:t> 4 / </a:t>
            </a:r>
            <a:r>
              <a:rPr lang="pt-BR" dirty="0" err="1" smtClean="0"/>
              <a:t>XBox</a:t>
            </a:r>
            <a:r>
              <a:rPr lang="pt-BR" dirty="0" smtClean="0"/>
              <a:t> 360 / Xbox </a:t>
            </a:r>
            <a:r>
              <a:rPr lang="pt-BR" dirty="0" err="1" smtClean="0"/>
              <a:t>One</a:t>
            </a:r>
            <a:r>
              <a:rPr lang="pt-BR" dirty="0" smtClean="0"/>
              <a:t> / Wii U / </a:t>
            </a:r>
            <a:r>
              <a:rPr lang="pt-BR" dirty="0" err="1" smtClean="0"/>
              <a:t>Ouya</a:t>
            </a:r>
            <a:r>
              <a:rPr lang="pt-BR" dirty="0"/>
              <a:t>;</a:t>
            </a:r>
            <a:endParaRPr lang="pt-BR" dirty="0" smtClean="0"/>
          </a:p>
          <a:p>
            <a:pPr algn="just"/>
            <a:r>
              <a:rPr lang="pt-BR" dirty="0" smtClean="0"/>
              <a:t>Câmeras de vídeo de alta definição;</a:t>
            </a:r>
          </a:p>
          <a:p>
            <a:pPr algn="just"/>
            <a:r>
              <a:rPr lang="pt-BR" dirty="0" smtClean="0"/>
              <a:t>Todos os modernos Laptops e placas gráficas;</a:t>
            </a:r>
          </a:p>
          <a:p>
            <a:pPr algn="just"/>
            <a:r>
              <a:rPr lang="pt-BR" dirty="0" smtClean="0"/>
              <a:t>Vários modelos de telefones celulares (conectores mini e micro);</a:t>
            </a:r>
          </a:p>
          <a:p>
            <a:pPr algn="just"/>
            <a:r>
              <a:rPr lang="pt-BR" dirty="0" smtClean="0"/>
              <a:t>Televisores de alta definição;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7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Versões do HDMI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Possui as versões 1.0, 1.1, 1.2, 1.2a, 1.3, 1.3ª, 1.3b, 1.3b1, 1.3c, 1.4, 2.0, 2.1.</a:t>
            </a:r>
          </a:p>
          <a:p>
            <a:pPr algn="just"/>
            <a:r>
              <a:rPr lang="pt-BR" dirty="0" smtClean="0"/>
              <a:t>Cada </a:t>
            </a:r>
            <a:r>
              <a:rPr lang="pt-BR" dirty="0"/>
              <a:t>nova versão usa o mesmo cabo mas adiciona novas características, como aumento da largura de banda, suporte a alguma função ou mesmo especificações e nomenclaturas dos cabos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versão mais comum é a 1.4 lançada em 2009. Possui canal </a:t>
            </a:r>
            <a:r>
              <a:rPr lang="pt-BR" dirty="0"/>
              <a:t>Ethernet integrado, suporte a 1080p em 3D e imagens com resolução de 4K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mais atual, </a:t>
            </a:r>
            <a:r>
              <a:rPr lang="pt-BR" dirty="0"/>
              <a:t>HDMI </a:t>
            </a:r>
            <a:r>
              <a:rPr lang="pt-BR" dirty="0" smtClean="0"/>
              <a:t>2.1 lançada em 2018, permite </a:t>
            </a:r>
            <a:r>
              <a:rPr lang="pt-BR" dirty="0"/>
              <a:t>um tráfego de dados de até 48 Gb/s</a:t>
            </a:r>
            <a:r>
              <a:rPr lang="pt-BR" dirty="0" smtClean="0"/>
              <a:t>, </a:t>
            </a:r>
            <a:r>
              <a:rPr lang="pt-BR" dirty="0"/>
              <a:t>podendo carregar uma resolução de 4K à frequência de 120 Hz ou </a:t>
            </a:r>
            <a:r>
              <a:rPr lang="pt-BR" dirty="0" smtClean="0"/>
              <a:t>8K </a:t>
            </a:r>
            <a:r>
              <a:rPr lang="pt-BR" dirty="0"/>
              <a:t>à taxa de 60 Hz.</a:t>
            </a:r>
          </a:p>
        </p:txBody>
      </p:sp>
    </p:spTree>
    <p:extLst>
      <p:ext uri="{BB962C8B-B14F-4D97-AF65-F5344CB8AC3E}">
        <p14:creationId xmlns:p14="http://schemas.microsoft.com/office/powerpoint/2010/main" val="9045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 e futuro do HDMI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 HDMI fornece uma interface de comunicação entre qualquer fonte de áudio e vídeo digital, como o </a:t>
            </a:r>
            <a:r>
              <a:rPr lang="pt-BR" i="1" dirty="0"/>
              <a:t>Blu-ray</a:t>
            </a:r>
            <a:r>
              <a:rPr lang="pt-BR" dirty="0"/>
              <a:t>, o leitor de DVD, o computador e </a:t>
            </a:r>
            <a:r>
              <a:rPr lang="pt-BR" dirty="0" smtClean="0"/>
              <a:t>etc. Para </a:t>
            </a:r>
            <a:r>
              <a:rPr lang="pt-BR" dirty="0"/>
              <a:t>qualquer dispositivo de som ou vídeo digital, como um monitor e TV digital, por exemplo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HDMI é </a:t>
            </a:r>
            <a:r>
              <a:rPr lang="pt-BR" dirty="0"/>
              <a:t>o padrão dominante tanto em computadores quanto em </a:t>
            </a:r>
            <a:r>
              <a:rPr lang="pt-BR" dirty="0" smtClean="0"/>
              <a:t>TVs.</a:t>
            </a:r>
          </a:p>
          <a:p>
            <a:pPr algn="just"/>
            <a:r>
              <a:rPr lang="pt-BR" dirty="0" smtClean="0"/>
              <a:t>O padrão irá evoluir e ficará cada vez mais rápido.</a:t>
            </a:r>
          </a:p>
        </p:txBody>
      </p:sp>
    </p:spTree>
    <p:extLst>
      <p:ext uri="{BB962C8B-B14F-4D97-AF65-F5344CB8AC3E}">
        <p14:creationId xmlns:p14="http://schemas.microsoft.com/office/powerpoint/2010/main" val="21947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</a:t>
            </a:r>
            <a:r>
              <a:rPr lang="pt-BR" dirty="0" smtClean="0"/>
              <a:t> a abreviação para “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Graphics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” que significa em português “Padrão de Disposição Gráfica”.</a:t>
            </a:r>
          </a:p>
          <a:p>
            <a:pPr algn="just"/>
            <a:r>
              <a:rPr lang="pt-BR" dirty="0" smtClean="0"/>
              <a:t>Opera </a:t>
            </a:r>
            <a:r>
              <a:rPr lang="pt-BR" dirty="0"/>
              <a:t>em modo </a:t>
            </a:r>
            <a:r>
              <a:rPr lang="pt-BR" dirty="0" smtClean="0"/>
              <a:t>analógico.</a:t>
            </a:r>
          </a:p>
          <a:p>
            <a:pPr algn="just"/>
            <a:r>
              <a:rPr lang="pt-BR" dirty="0" smtClean="0"/>
              <a:t>VGA é usado vulgarmente para designar o conector associado ao padrão. O nome correto para tal conector é D-SUB ou Conector DB.</a:t>
            </a:r>
          </a:p>
          <a:p>
            <a:pPr algn="just"/>
            <a:r>
              <a:rPr lang="pt-BR" dirty="0"/>
              <a:t>O conector </a:t>
            </a:r>
            <a:r>
              <a:rPr lang="pt-BR" dirty="0" smtClean="0"/>
              <a:t>D-SUB é encontrado em cabos para a conexão do PC ao dispositivo de saída, placas de vídeo, monitores e TVs.</a:t>
            </a:r>
          </a:p>
        </p:txBody>
      </p:sp>
    </p:spTree>
    <p:extLst>
      <p:ext uri="{BB962C8B-B14F-4D97-AF65-F5344CB8AC3E}">
        <p14:creationId xmlns:p14="http://schemas.microsoft.com/office/powerpoint/2010/main" val="22754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ogodownload.org/wp-content/uploads/2016/10/hdmi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" y="90152"/>
            <a:ext cx="12139466" cy="28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294423" y="2923504"/>
            <a:ext cx="16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 do padrão</a:t>
            </a:r>
            <a:endParaRPr lang="pt-BR" dirty="0"/>
          </a:p>
        </p:txBody>
      </p:sp>
      <p:pic>
        <p:nvPicPr>
          <p:cNvPr id="6148" name="Picture 4" descr="https://static3.tcdn.com.br/img/img_prod/603604/adaptador_emenda_hdmi_femea_x_hdmi_femea_11_1_201804171044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56" y="3292836"/>
            <a:ext cx="2721734" cy="272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pload.wikimedia.org/wikipedia/commons/c/c2/HDMI-Connect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31" y="3292836"/>
            <a:ext cx="3784693" cy="283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28284" y="57620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Conector fêmea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37015" y="5762024"/>
            <a:ext cx="17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Conector macho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1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VGA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VGA foi introduzido pela IBM em 1987.</a:t>
            </a:r>
            <a:endParaRPr lang="pt-BR" dirty="0" smtClean="0"/>
          </a:p>
          <a:p>
            <a:pPr algn="just"/>
            <a:r>
              <a:rPr lang="pt-BR" dirty="0" smtClean="0"/>
              <a:t>A empresa também inventou o padrão, o único capaz de reproduzir maior quantidade de cores (até 256) e suportar a resolução de 640x480 pixels. </a:t>
            </a:r>
          </a:p>
          <a:p>
            <a:pPr algn="just"/>
            <a:r>
              <a:rPr lang="pt-BR" dirty="0" smtClean="0"/>
              <a:t>D-SUB é </a:t>
            </a:r>
            <a:r>
              <a:rPr lang="pt-BR" dirty="0"/>
              <a:t>a mais antiga entre as conexões presentes no mercado.</a:t>
            </a:r>
          </a:p>
        </p:txBody>
      </p:sp>
    </p:spTree>
    <p:extLst>
      <p:ext uri="{BB962C8B-B14F-4D97-AF65-F5344CB8AC3E}">
        <p14:creationId xmlns:p14="http://schemas.microsoft.com/office/powerpoint/2010/main" val="35772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 do VGA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256KBytes de memória de vídeo em RAM;</a:t>
            </a:r>
          </a:p>
          <a:p>
            <a:r>
              <a:rPr lang="pt-BR" dirty="0" smtClean="0"/>
              <a:t>Modos de 16 e de 256 cores;</a:t>
            </a:r>
          </a:p>
          <a:p>
            <a:r>
              <a:rPr lang="pt-BR" dirty="0" smtClean="0"/>
              <a:t>Máximo de 800 pixels horizontais;</a:t>
            </a:r>
          </a:p>
          <a:p>
            <a:r>
              <a:rPr lang="pt-BR" dirty="0" smtClean="0"/>
              <a:t>Máximo de 600 linhas;</a:t>
            </a:r>
          </a:p>
          <a:p>
            <a:r>
              <a:rPr lang="pt-BR" dirty="0" smtClean="0"/>
              <a:t>Taxas de atualização de até 70 Hz;</a:t>
            </a:r>
          </a:p>
          <a:p>
            <a:r>
              <a:rPr lang="pt-BR" dirty="0"/>
              <a:t>Suporte a rolagem de tela suave por </a:t>
            </a:r>
            <a:r>
              <a:rPr lang="pt-BR" dirty="0" smtClean="0"/>
              <a:t>hardware;</a:t>
            </a:r>
            <a:endParaRPr lang="pt-BR" dirty="0"/>
          </a:p>
          <a:p>
            <a:r>
              <a:rPr lang="pt-BR" dirty="0" smtClean="0"/>
              <a:t>Suporte </a:t>
            </a:r>
            <a:r>
              <a:rPr lang="pt-BR" dirty="0"/>
              <a:t>a divisão de </a:t>
            </a:r>
            <a:r>
              <a:rPr lang="pt-BR" dirty="0" smtClean="0"/>
              <a:t>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5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Evoluções do VGA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substituto imediato do padrão VGA seria o </a:t>
            </a:r>
            <a:r>
              <a:rPr lang="pt-BR" dirty="0" err="1" smtClean="0"/>
              <a:t>Super</a:t>
            </a:r>
            <a:r>
              <a:rPr lang="pt-BR" dirty="0" smtClean="0"/>
              <a:t> VGA (SVGA), que era capaz de suportar resoluções ainda maiores. Entretanto, o SVGA não conseguiu manter seu nome porque como ele utilizava o mesmo conector. Todas as empresas consideravam-no como um VGA.</a:t>
            </a:r>
          </a:p>
          <a:p>
            <a:pPr algn="just"/>
            <a:r>
              <a:rPr lang="pt-BR" dirty="0" smtClean="0"/>
              <a:t>Isso aconteceu com todos os demais padrões que surgiram e que utilizavam o conector D-SUB(VGA). Eles eram capazes de exibir milhões de cores e suportar resoluções incríveis, porém como o conector ainda era o D-SUB(VGA). Ninguém utilizava o termo correto para se referenciar a outros padrões.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6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 do VGA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VGA é um conector que foi tão bem aceito no mercado que até mesmo os aparelhos televisivos (grande parte das telas LCD que suportam resoluções mais altas usam o VGA) incluíram o encaixe para receber sinal de computador sem a necessidade dos PCs possuírem um adaptador ou outro tipo de conector.</a:t>
            </a:r>
          </a:p>
          <a:p>
            <a:pPr algn="just"/>
            <a:r>
              <a:rPr lang="pt-BR" dirty="0"/>
              <a:t>Por quase vinte anos apenas o VGA imperou nos monitores, sendo que muitos deles ainda vêm com esta entrada para a utilização em placas mais antigas. Cada monitor consegue resoluções, cores e tempos de resposta diferentes, contudo, tudo isso não depende do VGA, mas sim dos monitores.</a:t>
            </a:r>
          </a:p>
        </p:txBody>
      </p:sp>
    </p:spTree>
    <p:extLst>
      <p:ext uri="{BB962C8B-B14F-4D97-AF65-F5344CB8AC3E}">
        <p14:creationId xmlns:p14="http://schemas.microsoft.com/office/powerpoint/2010/main" val="36395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Futuro do VGA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Depois de 27 anos, os cabos VGA estão progressivamente caindo em desuso. Ainda é possível encontrá-los nos computadores atuais, mas os novos aparelhos de TV já não possuem mais o suporte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O</a:t>
            </a:r>
            <a:r>
              <a:rPr lang="pt-BR" dirty="0" smtClean="0"/>
              <a:t>utros </a:t>
            </a:r>
            <a:r>
              <a:rPr lang="pt-BR" dirty="0"/>
              <a:t>padrões — e conectores — já estão </a:t>
            </a:r>
            <a:r>
              <a:rPr lang="pt-BR" dirty="0" smtClean="0"/>
              <a:t>substituindo o VGA. Nas </a:t>
            </a:r>
            <a:r>
              <a:rPr lang="pt-BR" dirty="0"/>
              <a:t>placas de vídeo </a:t>
            </a:r>
            <a:r>
              <a:rPr lang="pt-BR" dirty="0" err="1"/>
              <a:t>offboard</a:t>
            </a:r>
            <a:r>
              <a:rPr lang="pt-BR" dirty="0"/>
              <a:t> atuais, somente os padrões DVI, S-</a:t>
            </a:r>
            <a:r>
              <a:rPr lang="pt-BR" dirty="0" err="1"/>
              <a:t>Video</a:t>
            </a:r>
            <a:r>
              <a:rPr lang="pt-BR" dirty="0"/>
              <a:t> e HDMI estão presentes. Já nas </a:t>
            </a:r>
            <a:r>
              <a:rPr lang="pt-BR" dirty="0" err="1"/>
              <a:t>onboards</a:t>
            </a:r>
            <a:r>
              <a:rPr lang="pt-BR" dirty="0"/>
              <a:t>, é mais raro encontrar o DVI, mas o HDMI tem </a:t>
            </a:r>
            <a:r>
              <a:rPr lang="pt-BR" dirty="0" smtClean="0"/>
              <a:t>sido mais comuns nas </a:t>
            </a:r>
            <a:r>
              <a:rPr lang="pt-BR" dirty="0" err="1" smtClean="0"/>
              <a:t>placas-mãe</a:t>
            </a:r>
            <a:r>
              <a:rPr lang="pt-BR" dirty="0" smtClean="0"/>
              <a:t> </a:t>
            </a:r>
            <a:r>
              <a:rPr lang="pt-BR" dirty="0"/>
              <a:t>mais recentes e é um conector que tende a ser o substituto do VGA e S-</a:t>
            </a:r>
            <a:r>
              <a:rPr lang="pt-BR" dirty="0" err="1"/>
              <a:t>Video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5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onnectivitycenter.com/pub/media/catalog/product/cache/image/700x560/e9c3970ab036de70892d86c6d221abfe/3/2/3210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683" y="380104"/>
            <a:ext cx="65151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06405" y="5714104"/>
            <a:ext cx="17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Conector macho</a:t>
            </a:r>
            <a:endParaRPr lang="pt-BR" dirty="0"/>
          </a:p>
        </p:txBody>
      </p:sp>
      <p:pic>
        <p:nvPicPr>
          <p:cNvPr id="1028" name="Picture 4" descr="https://www.connectivitycenter.com/pub/media/catalog/product/cache/image/700x560/e9c3970ab036de70892d86c6d221abfe/3/2/32101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17" y="380103"/>
            <a:ext cx="62388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06315" y="571410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Conector fêmea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8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DVI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Digital Visual Interface (DVI) é um padrão de interface de vídeo criado por um consórcio de indústrias, o Digital Display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r>
              <a:rPr lang="pt-BR" dirty="0" smtClean="0"/>
              <a:t> (DDWG).</a:t>
            </a:r>
          </a:p>
          <a:p>
            <a:pPr algn="just"/>
            <a:r>
              <a:rPr lang="pt-BR" dirty="0" smtClean="0"/>
              <a:t>Criado </a:t>
            </a:r>
            <a:r>
              <a:rPr lang="pt-BR" dirty="0"/>
              <a:t>em 1999, o DVI é uma espécie de ponte entre as conexões VGA e HDMI, concebida três anos mais tarde. Por ser o substituto imediato do </a:t>
            </a:r>
            <a:r>
              <a:rPr lang="pt-BR" dirty="0" smtClean="0"/>
              <a:t>VGA, </a:t>
            </a:r>
            <a:r>
              <a:rPr lang="pt-BR" dirty="0"/>
              <a:t>ele guarda várias semelhanças físicas </a:t>
            </a:r>
            <a:r>
              <a:rPr lang="pt-BR" dirty="0" smtClean="0"/>
              <a:t>como os </a:t>
            </a:r>
            <a:r>
              <a:rPr lang="pt-BR" dirty="0"/>
              <a:t>parafusos nas laterais para fixar os conectores macho e fêmea, mas a quantidade e disposição dos pinos varia de acordo com a versão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DVI é compatível com o padrão HDMI no modo digital (DVI-D e DVI-I) e com o padrão VGA no modo DVI-A (somente analógico).</a:t>
            </a:r>
          </a:p>
        </p:txBody>
      </p:sp>
    </p:spTree>
    <p:extLst>
      <p:ext uri="{BB962C8B-B14F-4D97-AF65-F5344CB8AC3E}">
        <p14:creationId xmlns:p14="http://schemas.microsoft.com/office/powerpoint/2010/main" val="3711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1231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do Office</vt:lpstr>
      <vt:lpstr>I Trabalho de Manutenção</vt:lpstr>
      <vt:lpstr>VGA</vt:lpstr>
      <vt:lpstr>História do VGA</vt:lpstr>
      <vt:lpstr>Especificações do VGA</vt:lpstr>
      <vt:lpstr>Evoluções do VGA</vt:lpstr>
      <vt:lpstr>Mercado do VGA</vt:lpstr>
      <vt:lpstr>Futuro do VGA</vt:lpstr>
      <vt:lpstr>Apresentação do PowerPoint</vt:lpstr>
      <vt:lpstr>DVI</vt:lpstr>
      <vt:lpstr>Tipos de DVI</vt:lpstr>
      <vt:lpstr>Tipos de DVI</vt:lpstr>
      <vt:lpstr>Apresentação do PowerPoint</vt:lpstr>
      <vt:lpstr>Mercado e futuro do DVI</vt:lpstr>
      <vt:lpstr>HDMI</vt:lpstr>
      <vt:lpstr>HDMI</vt:lpstr>
      <vt:lpstr>HDMI</vt:lpstr>
      <vt:lpstr>Aparelhos com conectores HDMI</vt:lpstr>
      <vt:lpstr>Versões do HDMI</vt:lpstr>
      <vt:lpstr>Mercado e futuro do HDMI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Manutenção</dc:title>
  <dc:creator>Vitor Oliveira Ropke</dc:creator>
  <cp:lastModifiedBy>Vitor Oliveira Ropke</cp:lastModifiedBy>
  <cp:revision>30</cp:revision>
  <dcterms:created xsi:type="dcterms:W3CDTF">2018-05-06T17:43:59Z</dcterms:created>
  <dcterms:modified xsi:type="dcterms:W3CDTF">2018-05-14T01:00:56Z</dcterms:modified>
</cp:coreProperties>
</file>