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72139"/>
            <a:ext cx="4197927" cy="1996987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Castellar" panose="020A0402060406010301" pitchFamily="18" charset="0"/>
              </a:rPr>
              <a:t>CakePhp</a:t>
            </a:r>
            <a:endParaRPr lang="pt-BR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6070601"/>
            <a:ext cx="3610303" cy="787399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Componentes: Victor Sales</a:t>
            </a:r>
          </a:p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smtClean="0">
                <a:solidFill>
                  <a:schemeClr val="bg1"/>
                </a:solidFill>
              </a:rPr>
              <a:t>	 Vitor Ropke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um Framework?</a:t>
            </a:r>
          </a:p>
          <a:p>
            <a:r>
              <a:rPr lang="pt-BR" dirty="0" smtClean="0"/>
              <a:t>Quais os benefícios?</a:t>
            </a:r>
          </a:p>
          <a:p>
            <a:r>
              <a:rPr lang="pt-BR" dirty="0" smtClean="0"/>
              <a:t>Quais os Frameworks para PHP?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61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 </a:t>
            </a:r>
            <a:r>
              <a:rPr lang="pt-BR" dirty="0" err="1" smtClean="0"/>
              <a:t>Cakephp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</a:t>
            </a:r>
            <a:r>
              <a:rPr lang="pt-BR" dirty="0" smtClean="0"/>
              <a:t>riado no </a:t>
            </a:r>
            <a:r>
              <a:rPr lang="pt-BR" dirty="0"/>
              <a:t>ano de </a:t>
            </a:r>
            <a:r>
              <a:rPr lang="pt-BR" dirty="0" smtClean="0"/>
              <a:t>2005</a:t>
            </a:r>
          </a:p>
          <a:p>
            <a:r>
              <a:rPr lang="pt-BR" dirty="0" smtClean="0"/>
              <a:t>Desenvolvido pela </a:t>
            </a:r>
            <a:r>
              <a:rPr lang="pt-BR" dirty="0"/>
              <a:t>empresa </a:t>
            </a:r>
            <a:r>
              <a:rPr lang="pt-BR" dirty="0" err="1" smtClean="0"/>
              <a:t>Cake</a:t>
            </a:r>
            <a:r>
              <a:rPr lang="pt-BR" dirty="0" smtClean="0"/>
              <a:t> </a:t>
            </a:r>
            <a:r>
              <a:rPr lang="pt-BR" dirty="0"/>
              <a:t>Software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386931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 e 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Economia de </a:t>
            </a:r>
            <a:r>
              <a:rPr lang="pt-BR" dirty="0" smtClean="0"/>
              <a:t>linhas</a:t>
            </a:r>
          </a:p>
          <a:p>
            <a:r>
              <a:rPr lang="pt-BR" dirty="0" smtClean="0"/>
              <a:t>Programação em andaimes </a:t>
            </a:r>
            <a:endParaRPr lang="pt-BR" dirty="0" smtClean="0"/>
          </a:p>
          <a:p>
            <a:r>
              <a:rPr lang="pt-BR" dirty="0" smtClean="0"/>
              <a:t>Várias bibliotecas</a:t>
            </a:r>
          </a:p>
          <a:p>
            <a:r>
              <a:rPr lang="pt-BR" dirty="0" smtClean="0"/>
              <a:t>Armazenamento em cache</a:t>
            </a:r>
          </a:p>
          <a:p>
            <a:r>
              <a:rPr lang="pt-BR" dirty="0" smtClean="0"/>
              <a:t>Validação e autenticação</a:t>
            </a:r>
          </a:p>
          <a:p>
            <a:r>
              <a:rPr lang="pt-BR" dirty="0" smtClean="0"/>
              <a:t>Acesso à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0847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Blindagem contra inserção direta</a:t>
            </a:r>
          </a:p>
          <a:p>
            <a:r>
              <a:rPr lang="pt-BR" dirty="0"/>
              <a:t>P</a:t>
            </a:r>
            <a:r>
              <a:rPr lang="pt-BR" dirty="0" smtClean="0"/>
              <a:t>roteção </a:t>
            </a:r>
            <a:r>
              <a:rPr lang="pt-BR" dirty="0"/>
              <a:t>contra adulteração </a:t>
            </a:r>
            <a:endParaRPr lang="pt-BR" dirty="0" smtClean="0"/>
          </a:p>
          <a:p>
            <a:r>
              <a:rPr lang="pt-BR" dirty="0"/>
              <a:t>P</a:t>
            </a:r>
            <a:r>
              <a:rPr lang="pt-BR" dirty="0" smtClean="0"/>
              <a:t>revenção </a:t>
            </a:r>
            <a:r>
              <a:rPr lang="pt-BR" dirty="0"/>
              <a:t>de XSS</a:t>
            </a:r>
          </a:p>
        </p:txBody>
      </p:sp>
    </p:spTree>
    <p:extLst>
      <p:ext uri="{BB962C8B-B14F-4D97-AF65-F5344CB8AC3E}">
        <p14:creationId xmlns:p14="http://schemas.microsoft.com/office/powerpoint/2010/main" val="144351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221" y="2462645"/>
            <a:ext cx="8895699" cy="2965233"/>
          </a:xfrm>
        </p:spPr>
      </p:pic>
    </p:spTree>
    <p:extLst>
      <p:ext uri="{BB962C8B-B14F-4D97-AF65-F5344CB8AC3E}">
        <p14:creationId xmlns:p14="http://schemas.microsoft.com/office/powerpoint/2010/main" val="129793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A arquitetura MVC no desenvolvimento em PHP&lt; https://www.devmedia.com.br/a-arquitetura-mvc-no-desenvolvimento-em-php/23121&gt;. Acessado em 27 de novembro de 2018. </a:t>
            </a:r>
          </a:p>
          <a:p>
            <a:endParaRPr lang="pt-BR" dirty="0" smtClean="0"/>
          </a:p>
          <a:p>
            <a:r>
              <a:rPr lang="en-US" dirty="0"/>
              <a:t>CakePHP &lt;https://en.wikipedia.org/wiki/CakePHP&gt;. </a:t>
            </a:r>
            <a:r>
              <a:rPr lang="pt-BR" dirty="0"/>
              <a:t>Acessado em 28 de novembro de 2018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Licença MIT &lt; https://pt.wikipedia.org/wiki/Licen%C3%A7a_MIT/&gt;. Acessado em 27 de novembro de 2018. </a:t>
            </a:r>
          </a:p>
          <a:p>
            <a:pPr marL="0" indent="0">
              <a:buNone/>
            </a:pPr>
            <a:endParaRPr lang="pt-BR" dirty="0"/>
          </a:p>
          <a:p>
            <a:r>
              <a:rPr lang="en-US" dirty="0"/>
              <a:t>New </a:t>
            </a:r>
            <a:r>
              <a:rPr lang="en-US" dirty="0" err="1"/>
              <a:t>CakePHP</a:t>
            </a:r>
            <a:r>
              <a:rPr lang="en-US" dirty="0"/>
              <a:t> 3.6 Red Velvet. Faster. Stronger. Tastier. &lt;https://cakephp.org/&gt;. </a:t>
            </a:r>
            <a:r>
              <a:rPr lang="pt-BR" dirty="0"/>
              <a:t>Acessado em 27 de novembro de 2018.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 que é o </a:t>
            </a:r>
            <a:r>
              <a:rPr lang="pt-BR" dirty="0" err="1"/>
              <a:t>CakePHP</a:t>
            </a:r>
            <a:r>
              <a:rPr lang="pt-BR" dirty="0"/>
              <a:t>? Porque usá-lo? &lt;https://book.cakephp.org/2.0/pt/cakephp-overview/what-is-cakephp-why-use-it.html&gt;. Acessado em 27 de novembro de 2018.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Séries Ataques: saiba mais sobre o Cross-Site Scripting (XSS) &lt;http://www.redesegura.com.br/2012/01/saiba-mais-sobre-o-cross-site-scripting-xss/&gt;. Acessado em 27 de novembro de 2018.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061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0" y="0"/>
            <a:ext cx="10804420" cy="6750652"/>
          </a:xfrm>
        </p:spPr>
      </p:pic>
    </p:spTree>
    <p:extLst>
      <p:ext uri="{BB962C8B-B14F-4D97-AF65-F5344CB8AC3E}">
        <p14:creationId xmlns:p14="http://schemas.microsoft.com/office/powerpoint/2010/main" val="21360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38</TotalTime>
  <Words>194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Castellar</vt:lpstr>
      <vt:lpstr>Century Gothic</vt:lpstr>
      <vt:lpstr>Trilha de Vapor</vt:lpstr>
      <vt:lpstr>CakePhp</vt:lpstr>
      <vt:lpstr>Introdução</vt:lpstr>
      <vt:lpstr>Histórico Cakephp</vt:lpstr>
      <vt:lpstr>Funcionalidades e recursos</vt:lpstr>
      <vt:lpstr>Segurança</vt:lpstr>
      <vt:lpstr>Conclusão</vt:lpstr>
      <vt:lpstr>Referências 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CakePhp</dc:title>
  <dc:creator>Victor Sales Ribeiro</dc:creator>
  <cp:lastModifiedBy>Victor Sales Ribeiro</cp:lastModifiedBy>
  <cp:revision>6</cp:revision>
  <dcterms:created xsi:type="dcterms:W3CDTF">2018-11-28T17:20:46Z</dcterms:created>
  <dcterms:modified xsi:type="dcterms:W3CDTF">2018-11-30T18:17:05Z</dcterms:modified>
</cp:coreProperties>
</file>