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B7CBD-0868-4BE3-AE42-CF0FC9372667}" type="datetimeFigureOut">
              <a:rPr lang="pt-BR" smtClean="0"/>
              <a:t>19/12/2018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BD18E-629A-45FD-B769-5000BA3388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30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BD18E-629A-45FD-B769-5000BA33888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7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BD18E-629A-45FD-B769-5000BA33888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5CFE-492C-4AF3-8B6E-0859C358CA47}" type="datetime1">
              <a:rPr lang="pt-BR" smtClean="0"/>
              <a:t>19/12/2018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3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AA2B-5EF1-44C3-BA15-3E58FB4BC319}" type="datetime1">
              <a:rPr lang="pt-BR" smtClean="0"/>
              <a:t>19/12/2018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3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791D-28DF-43B2-87AE-2B4F1B1284F3}" type="datetime1">
              <a:rPr lang="pt-BR" smtClean="0"/>
              <a:t>19/12/2018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9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33C1-0500-4B5F-A255-DAE494632231}" type="datetime1">
              <a:rPr lang="pt-BR" smtClean="0"/>
              <a:t>19/12/2018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9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D92E-EE71-46D7-9201-5EC3399C0AE6}" type="datetime1">
              <a:rPr lang="pt-BR" smtClean="0"/>
              <a:t>19/12/2018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9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DA8D-6AFE-4B85-A547-FC9D40DAFB97}" type="datetime1">
              <a:rPr lang="pt-BR" smtClean="0"/>
              <a:t>19/12/2018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6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3691-EF4B-460F-9589-7B99475AE7B5}" type="datetime1">
              <a:rPr lang="pt-BR" smtClean="0"/>
              <a:t>19/12/2018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1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470E-826D-4985-B08E-E9CAC390DF42}" type="datetime1">
              <a:rPr lang="pt-BR" smtClean="0"/>
              <a:t>19/12/2018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76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B4D3-A790-4A1E-A368-0C0A7DCAB06A}" type="datetime1">
              <a:rPr lang="pt-BR" smtClean="0"/>
              <a:t>19/12/2018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7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AC7F3-CFD8-4E8B-AF9E-062E2330883E}" type="datetime1">
              <a:rPr lang="pt-BR" smtClean="0"/>
              <a:t>19/12/2018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25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BD96-7F88-4354-952C-599F88432A59}" type="datetime1">
              <a:rPr lang="pt-BR" smtClean="0"/>
              <a:t>19/12/2018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62F3-B007-4984-B4D8-62CCDDA56DF7}" type="datetime1">
              <a:rPr lang="pt-BR" smtClean="0"/>
              <a:t>19/12/2018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02B7-48F3-41FC-B224-F5DD13DE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56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1748" y="201129"/>
            <a:ext cx="9144000" cy="2387600"/>
          </a:xfrm>
        </p:spPr>
        <p:txBody>
          <a:bodyPr/>
          <a:lstStyle/>
          <a:p>
            <a:r>
              <a:rPr lang="pt-BR" dirty="0" smtClean="0">
                <a:latin typeface="Castellar" panose="020A0402060406010301" pitchFamily="18" charset="0"/>
              </a:rPr>
              <a:t>Aircrack-ng</a:t>
            </a:r>
            <a:endParaRPr lang="pt-BR" dirty="0">
              <a:latin typeface="Castellar" panose="020A0402060406010301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b="1" dirty="0" smtClean="0">
                <a:solidFill>
                  <a:prstClr val="black"/>
                </a:solidFill>
              </a:rPr>
              <a:t>Componentes: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prstClr val="black"/>
                </a:solidFill>
              </a:rPr>
              <a:t>	</a:t>
            </a:r>
            <a:r>
              <a:rPr lang="pt-BR" b="1" dirty="0" smtClean="0">
                <a:solidFill>
                  <a:prstClr val="black"/>
                </a:solidFill>
              </a:rPr>
              <a:t>	Edmundo Vitor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prstClr val="black"/>
                </a:solidFill>
              </a:rPr>
              <a:t>	 </a:t>
            </a:r>
            <a:r>
              <a:rPr lang="pt-BR" b="1" dirty="0" smtClean="0">
                <a:solidFill>
                  <a:prstClr val="black"/>
                </a:solidFill>
              </a:rPr>
              <a:t>         	Victor </a:t>
            </a:r>
            <a:r>
              <a:rPr lang="pt-BR" b="1" dirty="0">
                <a:solidFill>
                  <a:prstClr val="black"/>
                </a:solidFill>
              </a:rPr>
              <a:t>Hugo </a:t>
            </a:r>
            <a:r>
              <a:rPr lang="pt-BR" b="1" dirty="0" smtClean="0">
                <a:solidFill>
                  <a:prstClr val="black"/>
                </a:solidFill>
              </a:rPr>
              <a:t>Dantas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prstClr val="black"/>
                </a:solidFill>
              </a:rPr>
              <a:t>	</a:t>
            </a:r>
            <a:r>
              <a:rPr lang="pt-BR" b="1" dirty="0" smtClean="0">
                <a:solidFill>
                  <a:prstClr val="black"/>
                </a:solidFill>
              </a:rPr>
              <a:t>         	Victor </a:t>
            </a:r>
            <a:r>
              <a:rPr lang="pt-BR" b="1" dirty="0">
                <a:solidFill>
                  <a:prstClr val="black"/>
                </a:solidFill>
              </a:rPr>
              <a:t>Sales </a:t>
            </a:r>
            <a:r>
              <a:rPr lang="pt-BR" b="1" dirty="0" smtClean="0">
                <a:solidFill>
                  <a:prstClr val="black"/>
                </a:solidFill>
              </a:rPr>
              <a:t>Ribeiro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prstClr val="black"/>
                </a:solidFill>
              </a:rPr>
              <a:t>	</a:t>
            </a:r>
            <a:r>
              <a:rPr lang="pt-BR" b="1" dirty="0" smtClean="0">
                <a:solidFill>
                  <a:prstClr val="black"/>
                </a:solidFill>
              </a:rPr>
              <a:t>        	Vitor </a:t>
            </a:r>
            <a:r>
              <a:rPr lang="pt-BR" b="1" dirty="0">
                <a:solidFill>
                  <a:prstClr val="black"/>
                </a:solidFill>
              </a:rPr>
              <a:t>Oliveira Ropke</a:t>
            </a:r>
          </a:p>
          <a:p>
            <a:endParaRPr lang="pt-BR" sz="28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48" y="201129"/>
            <a:ext cx="921234" cy="921234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b="1" smtClean="0">
                <a:solidFill>
                  <a:srgbClr val="FF0000"/>
                </a:solidFill>
              </a:rPr>
              <a:t>1</a:t>
            </a:fld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que é o Aircrack-ng?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/>
              <a:t>O </a:t>
            </a:r>
            <a:r>
              <a:rPr lang="pt-BR" sz="2000" b="1" dirty="0" smtClean="0"/>
              <a:t>Aircracking é um conjunto completo de ferramentas para avaliar a segurança da rede WiFi.</a:t>
            </a:r>
          </a:p>
          <a:p>
            <a:pPr lvl="1"/>
            <a:r>
              <a:rPr lang="pt-BR" sz="2000" b="1" dirty="0" smtClean="0"/>
              <a:t>aircrack-ng – Quebra de chaves </a:t>
            </a:r>
          </a:p>
          <a:p>
            <a:pPr lvl="1"/>
            <a:r>
              <a:rPr lang="pt-BR" sz="2000" b="1" dirty="0" smtClean="0"/>
              <a:t>airdecap-ng – Discriptografa arquivos </a:t>
            </a:r>
          </a:p>
          <a:p>
            <a:pPr lvl="1"/>
            <a:r>
              <a:rPr lang="pt-BR" sz="2000" b="1" dirty="0" smtClean="0"/>
              <a:t>airmon-ng – Colocar placas diferentes em modo monitor</a:t>
            </a:r>
          </a:p>
          <a:p>
            <a:pPr lvl="1"/>
            <a:r>
              <a:rPr lang="pt-BR" sz="2000" b="1" dirty="0"/>
              <a:t>aireplay-ng  </a:t>
            </a:r>
            <a:r>
              <a:rPr lang="pt-BR" sz="2000" b="1" dirty="0" smtClean="0"/>
              <a:t>–  Injetor de </a:t>
            </a:r>
            <a:r>
              <a:rPr lang="pt-BR" sz="2000" b="1" dirty="0" smtClean="0"/>
              <a:t>pacotes (gerar tráfego) </a:t>
            </a:r>
            <a:endParaRPr lang="pt-BR" sz="2000" b="1" dirty="0" smtClean="0"/>
          </a:p>
          <a:p>
            <a:pPr lvl="1"/>
            <a:r>
              <a:rPr lang="pt-BR" sz="2000" b="1" dirty="0" smtClean="0"/>
              <a:t>airodump-ng  </a:t>
            </a:r>
            <a:r>
              <a:rPr lang="pt-BR" sz="2000" b="1" dirty="0" smtClean="0">
                <a:solidFill>
                  <a:prstClr val="black"/>
                </a:solidFill>
              </a:rPr>
              <a:t>– Analisador de </a:t>
            </a:r>
            <a:r>
              <a:rPr lang="pt-BR" sz="2000" b="1" dirty="0" smtClean="0">
                <a:solidFill>
                  <a:prstClr val="black"/>
                </a:solidFill>
              </a:rPr>
              <a:t>pacotes (Mostra informações sobre a rede)</a:t>
            </a:r>
            <a:endParaRPr lang="pt-BR" sz="1400" b="1" dirty="0" smtClean="0"/>
          </a:p>
          <a:p>
            <a:pPr marL="457200" lvl="1" indent="0">
              <a:buNone/>
            </a:pPr>
            <a:endParaRPr lang="pt-BR" sz="16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48" y="201129"/>
            <a:ext cx="921234" cy="92123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b="1" smtClean="0">
                <a:solidFill>
                  <a:srgbClr val="FF0000"/>
                </a:solidFill>
              </a:rPr>
              <a:t>2</a:t>
            </a:fld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Área de segurança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pt-BR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Centra-se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em diferentes áreas de segurança WiFi:</a:t>
            </a:r>
          </a:p>
          <a:p>
            <a:pPr lvl="1"/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Monitoramento: captura de pacotes e exportação de dados para arquivos de texto para processamento posterior por ferramentas de terceiros</a:t>
            </a:r>
          </a:p>
          <a:p>
            <a:pPr lvl="1"/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Ataque: ataques de repetição, </a:t>
            </a:r>
            <a:r>
              <a:rPr lang="pt-BR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desautenticação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pontos de acesso falsos e outros via injeção de pacotes</a:t>
            </a:r>
          </a:p>
          <a:p>
            <a:pPr lvl="1"/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Teste: Verificando os cartões WiFi e os recursos do driver (captura e injeção)</a:t>
            </a:r>
          </a:p>
          <a:p>
            <a:pPr lvl="1"/>
            <a:r>
              <a:rPr lang="pt-BR" sz="1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Craqueamento</a:t>
            </a:r>
            <a:r>
              <a:rPr lang="pt-BR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WEP e WPA PSK (WPA 1 e 2)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b="1" smtClean="0">
                <a:solidFill>
                  <a:srgbClr val="FF0000"/>
                </a:solidFill>
              </a:rPr>
              <a:t>3</a:t>
            </a:fld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48" y="201129"/>
            <a:ext cx="921234" cy="921234"/>
          </a:xfrm>
          <a:prstGeom prst="rect">
            <a:avLst/>
          </a:prstGeom>
        </p:spPr>
      </p:pic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16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9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Criação do Aircrack-ng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Desenvolvedor: Thomas d'</a:t>
            </a:r>
            <a:r>
              <a:rPr lang="pt-BR" sz="2400" b="1" dirty="0" err="1" smtClean="0"/>
              <a:t>Otreppe</a:t>
            </a:r>
            <a:endParaRPr lang="pt-BR" sz="2400" b="1" dirty="0" smtClean="0"/>
          </a:p>
          <a:p>
            <a:r>
              <a:rPr lang="pt-BR" sz="2400" b="1" dirty="0" smtClean="0"/>
              <a:t>Sistema operacional: Multiplataformas</a:t>
            </a:r>
          </a:p>
          <a:p>
            <a:r>
              <a:rPr lang="pt-BR" sz="2400" b="1" dirty="0" smtClean="0"/>
              <a:t>Aircrack-ng foi criado em 2007 na Alemanha </a:t>
            </a:r>
          </a:p>
          <a:p>
            <a:r>
              <a:rPr lang="pt-BR" sz="2400" b="1" dirty="0" smtClean="0"/>
              <a:t>Desenvolvido na universidade </a:t>
            </a:r>
            <a:r>
              <a:rPr lang="pt-BR" sz="2400" b="1" dirty="0"/>
              <a:t>de tecnologia de Darmstadt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748" y="201129"/>
            <a:ext cx="921234" cy="921234"/>
          </a:xfrm>
          <a:prstGeom prst="rect">
            <a:avLst/>
          </a:prstGeo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B02B7-48F3-41FC-B224-F5DD13DE558A}" type="slidenum">
              <a:rPr lang="pt-BR" b="1" smtClean="0">
                <a:solidFill>
                  <a:srgbClr val="FF0000"/>
                </a:solidFill>
              </a:rPr>
              <a:t>4</a:t>
            </a:fld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171</Words>
  <Application>Microsoft Office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Castellar</vt:lpstr>
      <vt:lpstr>Times New Roman</vt:lpstr>
      <vt:lpstr>Tema do Office</vt:lpstr>
      <vt:lpstr>Aircrack-ng</vt:lpstr>
      <vt:lpstr>O que é o Aircrack-ng?</vt:lpstr>
      <vt:lpstr>Área de segurança</vt:lpstr>
      <vt:lpstr>Criação do Aircrack-ng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Vitor Oliveira Ropke</cp:lastModifiedBy>
  <cp:revision>14</cp:revision>
  <dcterms:created xsi:type="dcterms:W3CDTF">2018-12-17T20:11:18Z</dcterms:created>
  <dcterms:modified xsi:type="dcterms:W3CDTF">2018-12-19T19:41:36Z</dcterms:modified>
</cp:coreProperties>
</file>