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59c5df9f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59c5df9f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59c5df9f1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59c5df9f1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59c5df9f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59c5df9f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59c5df9f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59c5df9f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5c50f4e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5c50f4e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5c50f4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5c50f4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59c5df9f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59c5df9f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59c5df9f1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59c5df9f1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59c5df9f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59c5df9f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59c5df9f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59c5df9f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59c5df9f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59c5df9f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59c5df9f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59c5df9f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59c5df9f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59c5df9f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59c5df9f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59c5df9f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Científica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Vitor Oliveira Ropke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de pesquisa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Questão prática de pesquisa (QPP): Como a melhoria do transporte público impactaria o desenvolvimento sustentável das cidades e combate às alterações climáticas?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QPP 1: Como um bom transporte público impactaria o trânsito e a população de uma cidade?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QPP 2: Como não-usuários do transporte público podem se beneficiar com sua melhoria?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QPP 3: Como a melhoria das redes de transporte público pode contribuir para o desenvolvimento sustentável das cidades?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325" y="0"/>
            <a:ext cx="60413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Desenvolver um modelo que considere: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Propor </a:t>
            </a:r>
            <a:r>
              <a:rPr lang="pt-BR"/>
              <a:t>mudanças</a:t>
            </a:r>
            <a:r>
              <a:rPr lang="pt-BR"/>
              <a:t> nas rotas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Alocar estações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Diminuir o tempo de espera por veículos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Aumentar cobertura de estações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Reduzir custos operacionais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Obter dados 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Tempo médio de espera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Tempo médio de viagem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Número de transferências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Motivações/Relevância da pesquisa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Transporte público de qualidade é importante para o desenvolvimento sustentável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Impactos ambientais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Mobilidade urbana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Direito de ir e vir com baixo custo para populações mais carentes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76263"/>
            <a:ext cx="8991600" cy="299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Motivações/Relevância da pesquisa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Transporte público de qualidade é importante para o desenvolvimento sustentável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Impactos ambientais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Mobilidade urbana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Direito de ir e vir com baixo custo para populações mais carentes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Problemática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Mobilidade urbana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Congestionamentos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Poluição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Tempo gasto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Acidentes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Sobrecarga do sistema de </a:t>
            </a:r>
            <a:r>
              <a:rPr lang="pt-BR"/>
              <a:t>saúde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Danos nas estradas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Transporte público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Cobertura ruim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Longo tempo de espera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Transferências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dpeças Frota" id="71" name="Google Shape;71;p15" title="Sindpeças Frot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1013"/>
            <a:ext cx="914400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52400" y="633413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﻿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Problemática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Mobilidade urbana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Congestionamentos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Poluição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Tempo gasto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Acidentes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Sobrecarga do sistema de saúde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Danos nas estradas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Transporte público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Cobertura ruim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Longo tempo de espera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Transferências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38" y="0"/>
            <a:ext cx="7596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Problemática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Mobilidade urbana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Congestionamentos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Poluição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Tempo gasto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Acidentes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Sobrecarga do sistema de saúde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Danos nas estradas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Transporte público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Cobertura ruim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Longo tempo de espera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Transferências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de pesquisa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Questão geral de pesquisa (QGP): Como melhorar o transporte público em áreas urbanas?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de pesquisa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Questão conceitual de pesquisa (QCP): Que elementos caracterizam o transporte público em áreas urbanas?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QCP 1: O que define um transporte público?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QCP 2: Quais problemáticas estão presentes no transporte público em áreas urbanas?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de pesquisa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Questão técnica de pesquisa (QTP): Quais métodos e/ou estratégias podem ser usadas para melhorar as redes de transporte público?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QTP 1: Quais estruturas de rede são usadas no transporte público?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QTP 2: Quais métricas podem ser usadas para quantificar a melhoria do transporte público?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QTP 3: Quão eficientes são os métodos de otimização e análise quantitativa na proposição de redes </a:t>
            </a:r>
            <a:r>
              <a:rPr lang="pt-BR"/>
              <a:t>de transporte público?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